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c7f540f87e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447ba70de4777"/>
  </p:sldMasterIdLst>
  <p:sldIdLst>
    <p:sldId xmlns:r="http://schemas.openxmlformats.org/officeDocument/2006/relationships" id="256" r:id="R855dd3970e2641d0"/>
    <p:sldId xmlns:r="http://schemas.openxmlformats.org/officeDocument/2006/relationships" id="257" r:id="Rf44e52532f0e417a"/>
    <p:sldId xmlns:r="http://schemas.openxmlformats.org/officeDocument/2006/relationships" id="258" r:id="R0f5de7fbc357414d"/>
    <p:sldId xmlns:r="http://schemas.openxmlformats.org/officeDocument/2006/relationships" id="259" r:id="R10f895bd161e4099"/>
    <p:sldId xmlns:r="http://schemas.openxmlformats.org/officeDocument/2006/relationships" id="260" r:id="R6687a133b2314047"/>
    <p:sldId xmlns:r="http://schemas.openxmlformats.org/officeDocument/2006/relationships" id="261" r:id="R05478db61e7f4e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447ba70de4777" /><Relationship Type="http://schemas.openxmlformats.org/officeDocument/2006/relationships/slide" Target="/ppt/slides/slide1.xml" Id="R855dd3970e2641d0" /><Relationship Type="http://schemas.openxmlformats.org/officeDocument/2006/relationships/slide" Target="/ppt/slides/slide2.xml" Id="Rf44e52532f0e417a" /><Relationship Type="http://schemas.openxmlformats.org/officeDocument/2006/relationships/slide" Target="/ppt/slides/slide3.xml" Id="R0f5de7fbc357414d" /><Relationship Type="http://schemas.openxmlformats.org/officeDocument/2006/relationships/slide" Target="/ppt/slides/slide4.xml" Id="R10f895bd161e4099" /><Relationship Type="http://schemas.openxmlformats.org/officeDocument/2006/relationships/slide" Target="/ppt/slides/slide5.xml" Id="R6687a133b2314047" /><Relationship Type="http://schemas.openxmlformats.org/officeDocument/2006/relationships/slide" Target="/ppt/slides/slide6.xml" Id="R05478db61e7f4e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56432c6374f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718ebca9b4105" /><Relationship Type="http://schemas.openxmlformats.org/officeDocument/2006/relationships/theme" Target="/ppt/slideMasters/theme/theme1.xml" Id="R53192189c01a4a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3718ebca9b41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87cba779e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1f716711948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f84d00c9b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0e254af2a4e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24ac675b2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443fbee8044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Njåls vei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923 713 530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