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664da1400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91f9ed6194ffa"/>
  </p:sldMasterIdLst>
  <p:sldIdLst>
    <p:sldId xmlns:r="http://schemas.openxmlformats.org/officeDocument/2006/relationships" id="256" r:id="Rfc214fb5ffdd4181"/>
    <p:sldId xmlns:r="http://schemas.openxmlformats.org/officeDocument/2006/relationships" id="257" r:id="R4191b94f2010450a"/>
    <p:sldId xmlns:r="http://schemas.openxmlformats.org/officeDocument/2006/relationships" id="258" r:id="Rd022ed7e8e554e16"/>
    <p:sldId xmlns:r="http://schemas.openxmlformats.org/officeDocument/2006/relationships" id="259" r:id="R954e037e9dbd469c"/>
    <p:sldId xmlns:r="http://schemas.openxmlformats.org/officeDocument/2006/relationships" id="260" r:id="R24de6f3514e14cfa"/>
    <p:sldId xmlns:r="http://schemas.openxmlformats.org/officeDocument/2006/relationships" id="261" r:id="R112cb8e93e244a00"/>
    <p:sldId xmlns:r="http://schemas.openxmlformats.org/officeDocument/2006/relationships" id="262" r:id="Raafd4aabe707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91f9ed6194ffa" /><Relationship Type="http://schemas.openxmlformats.org/officeDocument/2006/relationships/slide" Target="/ppt/slides/slide1.xml" Id="Rfc214fb5ffdd4181" /><Relationship Type="http://schemas.openxmlformats.org/officeDocument/2006/relationships/slide" Target="/ppt/slides/slide2.xml" Id="R4191b94f2010450a" /><Relationship Type="http://schemas.openxmlformats.org/officeDocument/2006/relationships/slide" Target="/ppt/slides/slide3.xml" Id="Rd022ed7e8e554e16" /><Relationship Type="http://schemas.openxmlformats.org/officeDocument/2006/relationships/slide" Target="/ppt/slides/slide4.xml" Id="R954e037e9dbd469c" /><Relationship Type="http://schemas.openxmlformats.org/officeDocument/2006/relationships/slide" Target="/ppt/slides/slide5.xml" Id="R24de6f3514e14cfa" /><Relationship Type="http://schemas.openxmlformats.org/officeDocument/2006/relationships/slide" Target="/ppt/slides/slide6.xml" Id="R112cb8e93e244a00" /><Relationship Type="http://schemas.openxmlformats.org/officeDocument/2006/relationships/slide" Target="/ppt/slides/slide7.xml" Id="Raafd4aabe707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26e4e82ef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559e153154bc8" /><Relationship Type="http://schemas.openxmlformats.org/officeDocument/2006/relationships/theme" Target="/ppt/slideMasters/theme/theme1.xml" Id="R9ef1803bf9e0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559e15315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37a19fba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1eb49750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81e14e90a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f1492335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8dda09f1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ff45ec87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ba4e3087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JOMANI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INGARD MEVÅG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