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efa930101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0b486b91f4b0e"/>
  </p:sldMasterIdLst>
  <p:sldIdLst>
    <p:sldId xmlns:r="http://schemas.openxmlformats.org/officeDocument/2006/relationships" id="256" r:id="Rce87bfa56424456c"/>
    <p:sldId xmlns:r="http://schemas.openxmlformats.org/officeDocument/2006/relationships" id="257" r:id="R0566dcdcdecf4452"/>
    <p:sldId xmlns:r="http://schemas.openxmlformats.org/officeDocument/2006/relationships" id="258" r:id="R9a7d250b09934b88"/>
    <p:sldId xmlns:r="http://schemas.openxmlformats.org/officeDocument/2006/relationships" id="259" r:id="Ra06951d189b24429"/>
    <p:sldId xmlns:r="http://schemas.openxmlformats.org/officeDocument/2006/relationships" id="260" r:id="R33688c9241a5407e"/>
    <p:sldId xmlns:r="http://schemas.openxmlformats.org/officeDocument/2006/relationships" id="261" r:id="R70f985e49a1f404b"/>
    <p:sldId xmlns:r="http://schemas.openxmlformats.org/officeDocument/2006/relationships" id="262" r:id="R04cb8f213dbd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0b486b91f4b0e" /><Relationship Type="http://schemas.openxmlformats.org/officeDocument/2006/relationships/slide" Target="/ppt/slides/slide1.xml" Id="Rce87bfa56424456c" /><Relationship Type="http://schemas.openxmlformats.org/officeDocument/2006/relationships/slide" Target="/ppt/slides/slide2.xml" Id="R0566dcdcdecf4452" /><Relationship Type="http://schemas.openxmlformats.org/officeDocument/2006/relationships/slide" Target="/ppt/slides/slide3.xml" Id="R9a7d250b09934b88" /><Relationship Type="http://schemas.openxmlformats.org/officeDocument/2006/relationships/slide" Target="/ppt/slides/slide4.xml" Id="Ra06951d189b24429" /><Relationship Type="http://schemas.openxmlformats.org/officeDocument/2006/relationships/slide" Target="/ppt/slides/slide5.xml" Id="R33688c9241a5407e" /><Relationship Type="http://schemas.openxmlformats.org/officeDocument/2006/relationships/slide" Target="/ppt/slides/slide6.xml" Id="R70f985e49a1f404b" /><Relationship Type="http://schemas.openxmlformats.org/officeDocument/2006/relationships/slide" Target="/ppt/slides/slide7.xml" Id="R04cb8f213dbd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c0ef15aaa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d6e6f7b848db" /><Relationship Type="http://schemas.openxmlformats.org/officeDocument/2006/relationships/theme" Target="/ppt/slideMasters/theme/theme1.xml" Id="R9a150e4f2a6e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3d6e6f7b8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9f4c1c3d5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86ff15ec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57c2dae3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7da24fa58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f583ef2f4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021076db7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4a2b93a51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BLADE STUDIO SKØYEN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BLADE STUDIO SKØYEN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−1 426 761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1 288 778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SAXEN HÅRSTUDIO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BLADE STUDIO SKØYEN AS</a:t>
            </a:r>
          </a:p>
        </p:txBody>
      </p:sp>
    </p:spTree>
  </p:cSld>
  <p:clrMapOvr>
    <a:masterClrMapping xmlns:a="http://schemas.openxmlformats.org/drawingml/2006/main"/>
  </p:clrMapOvr>
</p:sld>
</file>