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a625ebba75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3ae7904e74cc9"/>
  </p:sldMasterIdLst>
  <p:sldIdLst>
    <p:sldId xmlns:r="http://schemas.openxmlformats.org/officeDocument/2006/relationships" id="256" r:id="R878a55b238624d2b"/>
    <p:sldId xmlns:r="http://schemas.openxmlformats.org/officeDocument/2006/relationships" id="257" r:id="R5063ee6fee144afd"/>
    <p:sldId xmlns:r="http://schemas.openxmlformats.org/officeDocument/2006/relationships" id="258" r:id="R0433c38dab854912"/>
    <p:sldId xmlns:r="http://schemas.openxmlformats.org/officeDocument/2006/relationships" id="259" r:id="R432c717c78a64d90"/>
    <p:sldId xmlns:r="http://schemas.openxmlformats.org/officeDocument/2006/relationships" id="260" r:id="R756f53450ca84f4d"/>
    <p:sldId xmlns:r="http://schemas.openxmlformats.org/officeDocument/2006/relationships" id="261" r:id="R4a1aad4f7828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3ae7904e74cc9" /><Relationship Type="http://schemas.openxmlformats.org/officeDocument/2006/relationships/slide" Target="/ppt/slides/slide1.xml" Id="R878a55b238624d2b" /><Relationship Type="http://schemas.openxmlformats.org/officeDocument/2006/relationships/slide" Target="/ppt/slides/slide2.xml" Id="R5063ee6fee144afd" /><Relationship Type="http://schemas.openxmlformats.org/officeDocument/2006/relationships/slide" Target="/ppt/slides/slide3.xml" Id="R0433c38dab854912" /><Relationship Type="http://schemas.openxmlformats.org/officeDocument/2006/relationships/slide" Target="/ppt/slides/slide4.xml" Id="R432c717c78a64d90" /><Relationship Type="http://schemas.openxmlformats.org/officeDocument/2006/relationships/slide" Target="/ppt/slides/slide5.xml" Id="R756f53450ca84f4d" /><Relationship Type="http://schemas.openxmlformats.org/officeDocument/2006/relationships/slide" Target="/ppt/slides/slide6.xml" Id="R4a1aad4f7828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75b4fe22c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6336a6ad4508" /><Relationship Type="http://schemas.openxmlformats.org/officeDocument/2006/relationships/theme" Target="/ppt/slideMasters/theme/theme1.xml" Id="Rc138f715e856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d36336a6ad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be3edf0e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5637627d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e71b941f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bc5f30b22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8249668347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b26f4d8b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