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a787fe557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7c6485fb44c30"/>
  </p:sldMasterIdLst>
  <p:sldIdLst>
    <p:sldId xmlns:r="http://schemas.openxmlformats.org/officeDocument/2006/relationships" id="256" r:id="Rc59fecf5247642f3"/>
    <p:sldId xmlns:r="http://schemas.openxmlformats.org/officeDocument/2006/relationships" id="257" r:id="R26894e3d8d754659"/>
    <p:sldId xmlns:r="http://schemas.openxmlformats.org/officeDocument/2006/relationships" id="258" r:id="Rbbdcf9b2356f4f03"/>
    <p:sldId xmlns:r="http://schemas.openxmlformats.org/officeDocument/2006/relationships" id="259" r:id="R094ede1ca38e4504"/>
    <p:sldId xmlns:r="http://schemas.openxmlformats.org/officeDocument/2006/relationships" id="260" r:id="R1d1c3ff7ecec4639"/>
    <p:sldId xmlns:r="http://schemas.openxmlformats.org/officeDocument/2006/relationships" id="261" r:id="R3da5a515de694efd"/>
    <p:sldId xmlns:r="http://schemas.openxmlformats.org/officeDocument/2006/relationships" id="262" r:id="Re269ffed8cf5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7c6485fb44c30" /><Relationship Type="http://schemas.openxmlformats.org/officeDocument/2006/relationships/slide" Target="/ppt/slides/slide1.xml" Id="Rc59fecf5247642f3" /><Relationship Type="http://schemas.openxmlformats.org/officeDocument/2006/relationships/slide" Target="/ppt/slides/slide2.xml" Id="R26894e3d8d754659" /><Relationship Type="http://schemas.openxmlformats.org/officeDocument/2006/relationships/slide" Target="/ppt/slides/slide3.xml" Id="Rbbdcf9b2356f4f03" /><Relationship Type="http://schemas.openxmlformats.org/officeDocument/2006/relationships/slide" Target="/ppt/slides/slide4.xml" Id="R094ede1ca38e4504" /><Relationship Type="http://schemas.openxmlformats.org/officeDocument/2006/relationships/slide" Target="/ppt/slides/slide5.xml" Id="R1d1c3ff7ecec4639" /><Relationship Type="http://schemas.openxmlformats.org/officeDocument/2006/relationships/slide" Target="/ppt/slides/slide6.xml" Id="R3da5a515de694efd" /><Relationship Type="http://schemas.openxmlformats.org/officeDocument/2006/relationships/slide" Target="/ppt/slides/slide7.xml" Id="Re269ffed8cf5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ed1de3fa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42c9baf94e33" /><Relationship Type="http://schemas.openxmlformats.org/officeDocument/2006/relationships/theme" Target="/ppt/slideMasters/theme/theme1.xml" Id="R1595fb64fa10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d42c9baf9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7ae093fc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f3e7feaf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4f8f690b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d33a9768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7aba1be3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5bec77bb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5b1299db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