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e7ea2b97d0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5f631e0fc41f2"/>
  </p:sldMasterIdLst>
  <p:sldIdLst>
    <p:sldId xmlns:r="http://schemas.openxmlformats.org/officeDocument/2006/relationships" id="256" r:id="Ra51c719c90c54115"/>
    <p:sldId xmlns:r="http://schemas.openxmlformats.org/officeDocument/2006/relationships" id="257" r:id="R44a972939f7546c0"/>
    <p:sldId xmlns:r="http://schemas.openxmlformats.org/officeDocument/2006/relationships" id="258" r:id="R1ccb026d851a4e5e"/>
    <p:sldId xmlns:r="http://schemas.openxmlformats.org/officeDocument/2006/relationships" id="259" r:id="R5fd8e1b758fd44e7"/>
    <p:sldId xmlns:r="http://schemas.openxmlformats.org/officeDocument/2006/relationships" id="260" r:id="R9dc8575de40a464d"/>
    <p:sldId xmlns:r="http://schemas.openxmlformats.org/officeDocument/2006/relationships" id="261" r:id="R72fc8d80b6df4187"/>
    <p:sldId xmlns:r="http://schemas.openxmlformats.org/officeDocument/2006/relationships" id="262" r:id="R8f340ba187fe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5f631e0fc41f2" /><Relationship Type="http://schemas.openxmlformats.org/officeDocument/2006/relationships/slide" Target="/ppt/slides/slide1.xml" Id="Ra51c719c90c54115" /><Relationship Type="http://schemas.openxmlformats.org/officeDocument/2006/relationships/slide" Target="/ppt/slides/slide2.xml" Id="R44a972939f7546c0" /><Relationship Type="http://schemas.openxmlformats.org/officeDocument/2006/relationships/slide" Target="/ppt/slides/slide3.xml" Id="R1ccb026d851a4e5e" /><Relationship Type="http://schemas.openxmlformats.org/officeDocument/2006/relationships/slide" Target="/ppt/slides/slide4.xml" Id="R5fd8e1b758fd44e7" /><Relationship Type="http://schemas.openxmlformats.org/officeDocument/2006/relationships/slide" Target="/ppt/slides/slide5.xml" Id="R9dc8575de40a464d" /><Relationship Type="http://schemas.openxmlformats.org/officeDocument/2006/relationships/slide" Target="/ppt/slides/slide6.xml" Id="R72fc8d80b6df4187" /><Relationship Type="http://schemas.openxmlformats.org/officeDocument/2006/relationships/slide" Target="/ppt/slides/slide7.xml" Id="R8f340ba187fe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8f784ed42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e3ca65bf4776" /><Relationship Type="http://schemas.openxmlformats.org/officeDocument/2006/relationships/theme" Target="/ppt/slideMasters/theme/theme1.xml" Id="Rb27ad5062b79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5e3ca65bf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ef9def52a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be29000d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3d2bf3ca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de5e2831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8c329113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1ea801bc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0618e295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RØRSERVICE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1 546 763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SAFI OMID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923 722 475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RØRSERVICE AS</a:t>
            </a:r>
          </a:p>
        </p:txBody>
      </p:sp>
    </p:spTree>
  </p:cSld>
  <p:clrMapOvr>
    <a:masterClrMapping xmlns:a="http://schemas.openxmlformats.org/drawingml/2006/main"/>
  </p:clrMapOvr>
</p:sld>
</file>