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5759d28b7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d2d21e35e475f"/>
  </p:sldMasterIdLst>
  <p:sldIdLst>
    <p:sldId xmlns:r="http://schemas.openxmlformats.org/officeDocument/2006/relationships" id="256" r:id="Raa93c08c645a4b1f"/>
    <p:sldId xmlns:r="http://schemas.openxmlformats.org/officeDocument/2006/relationships" id="257" r:id="R1054a348f0264309"/>
    <p:sldId xmlns:r="http://schemas.openxmlformats.org/officeDocument/2006/relationships" id="258" r:id="Rdc5cca7f1344416f"/>
    <p:sldId xmlns:r="http://schemas.openxmlformats.org/officeDocument/2006/relationships" id="259" r:id="R65becf9152674a05"/>
    <p:sldId xmlns:r="http://schemas.openxmlformats.org/officeDocument/2006/relationships" id="260" r:id="Ra3aba52c28aa4382"/>
    <p:sldId xmlns:r="http://schemas.openxmlformats.org/officeDocument/2006/relationships" id="261" r:id="R0cdd6cde719f4f4b"/>
    <p:sldId xmlns:r="http://schemas.openxmlformats.org/officeDocument/2006/relationships" id="262" r:id="R41db2c665450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d2d21e35e475f" /><Relationship Type="http://schemas.openxmlformats.org/officeDocument/2006/relationships/slide" Target="/ppt/slides/slide1.xml" Id="Raa93c08c645a4b1f" /><Relationship Type="http://schemas.openxmlformats.org/officeDocument/2006/relationships/slide" Target="/ppt/slides/slide2.xml" Id="R1054a348f0264309" /><Relationship Type="http://schemas.openxmlformats.org/officeDocument/2006/relationships/slide" Target="/ppt/slides/slide3.xml" Id="Rdc5cca7f1344416f" /><Relationship Type="http://schemas.openxmlformats.org/officeDocument/2006/relationships/slide" Target="/ppt/slides/slide4.xml" Id="R65becf9152674a05" /><Relationship Type="http://schemas.openxmlformats.org/officeDocument/2006/relationships/slide" Target="/ppt/slides/slide5.xml" Id="Ra3aba52c28aa4382" /><Relationship Type="http://schemas.openxmlformats.org/officeDocument/2006/relationships/slide" Target="/ppt/slides/slide6.xml" Id="R0cdd6cde719f4f4b" /><Relationship Type="http://schemas.openxmlformats.org/officeDocument/2006/relationships/slide" Target="/ppt/slides/slide7.xml" Id="R41db2c665450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981fd6979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020844364de0" /><Relationship Type="http://schemas.openxmlformats.org/officeDocument/2006/relationships/theme" Target="/ppt/slideMasters/theme/theme1.xml" Id="Ra75e8dbbb69c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a02084436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94d8530f3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995b0d9e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84c31a581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3e4d3128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f978e920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49c0424247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78043c1e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VENTILASJON OG INNEKLIMA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 OG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VENTILASJON OG INNEKLIMA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 OG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 OG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 OG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46 177 698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3 048 341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21 645 539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 OG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VENTILASJON OG INNEKLIMA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 OG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923 726 179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VENTILASJON OG INNEKLIMA AS</a:t>
            </a:r>
          </a:p>
        </p:txBody>
      </p:sp>
    </p:spTree>
  </p:cSld>
  <p:clrMapOvr>
    <a:masterClrMapping xmlns:a="http://schemas.openxmlformats.org/drawingml/2006/main"/>
  </p:clrMapOvr>
</p:sld>
</file>