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c42dee212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0f4760751424c"/>
  </p:sldMasterIdLst>
  <p:sldIdLst>
    <p:sldId xmlns:r="http://schemas.openxmlformats.org/officeDocument/2006/relationships" id="256" r:id="Re558c0dbf59e4797"/>
    <p:sldId xmlns:r="http://schemas.openxmlformats.org/officeDocument/2006/relationships" id="257" r:id="R036ecf5be3f3410e"/>
    <p:sldId xmlns:r="http://schemas.openxmlformats.org/officeDocument/2006/relationships" id="258" r:id="Ra6f9747bc76548ce"/>
    <p:sldId xmlns:r="http://schemas.openxmlformats.org/officeDocument/2006/relationships" id="259" r:id="Ra725a8e4dd164958"/>
    <p:sldId xmlns:r="http://schemas.openxmlformats.org/officeDocument/2006/relationships" id="260" r:id="Racadb9faf1314757"/>
    <p:sldId xmlns:r="http://schemas.openxmlformats.org/officeDocument/2006/relationships" id="261" r:id="R1eecd8ebb8f5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0f4760751424c" /><Relationship Type="http://schemas.openxmlformats.org/officeDocument/2006/relationships/slide" Target="/ppt/slides/slide1.xml" Id="Re558c0dbf59e4797" /><Relationship Type="http://schemas.openxmlformats.org/officeDocument/2006/relationships/slide" Target="/ppt/slides/slide2.xml" Id="R036ecf5be3f3410e" /><Relationship Type="http://schemas.openxmlformats.org/officeDocument/2006/relationships/slide" Target="/ppt/slides/slide3.xml" Id="Ra6f9747bc76548ce" /><Relationship Type="http://schemas.openxmlformats.org/officeDocument/2006/relationships/slide" Target="/ppt/slides/slide4.xml" Id="Ra725a8e4dd164958" /><Relationship Type="http://schemas.openxmlformats.org/officeDocument/2006/relationships/slide" Target="/ppt/slides/slide5.xml" Id="Racadb9faf1314757" /><Relationship Type="http://schemas.openxmlformats.org/officeDocument/2006/relationships/slide" Target="/ppt/slides/slide6.xml" Id="R1eecd8ebb8f5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28ecf7f1f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7069d9314b13" /><Relationship Type="http://schemas.openxmlformats.org/officeDocument/2006/relationships/theme" Target="/ppt/slideMasters/theme/theme1.xml" Id="R374b9d77da9a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37069d931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a64d75284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33fed1c9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d40a1418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e865db69f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6adc32e63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4d7747fc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Bjørnstadmyra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69337100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923 728 902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NORBYGG AS</a:t>
            </a:r>
          </a:p>
        </p:txBody>
      </p:sp>
    </p:spTree>
  </p:cSld>
  <p:clrMapOvr>
    <a:masterClrMapping xmlns:a="http://schemas.openxmlformats.org/drawingml/2006/main"/>
  </p:clrMapOvr>
</p:sld>
</file>