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ba8d7d353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458cc739b4eaa"/>
  </p:sldMasterIdLst>
  <p:sldIdLst>
    <p:sldId xmlns:r="http://schemas.openxmlformats.org/officeDocument/2006/relationships" id="256" r:id="R9f99f73f32d741d7"/>
    <p:sldId xmlns:r="http://schemas.openxmlformats.org/officeDocument/2006/relationships" id="257" r:id="R63ef24b25c9b451c"/>
    <p:sldId xmlns:r="http://schemas.openxmlformats.org/officeDocument/2006/relationships" id="258" r:id="R3b37e67d28e54c83"/>
    <p:sldId xmlns:r="http://schemas.openxmlformats.org/officeDocument/2006/relationships" id="259" r:id="R98e6c8f8cf764e3f"/>
    <p:sldId xmlns:r="http://schemas.openxmlformats.org/officeDocument/2006/relationships" id="260" r:id="Rfa7b78f3a4d64b4d"/>
    <p:sldId xmlns:r="http://schemas.openxmlformats.org/officeDocument/2006/relationships" id="261" r:id="R03cb9b712bdc4e6d"/>
    <p:sldId xmlns:r="http://schemas.openxmlformats.org/officeDocument/2006/relationships" id="262" r:id="Rf868286155cb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458cc739b4eaa" /><Relationship Type="http://schemas.openxmlformats.org/officeDocument/2006/relationships/slide" Target="/ppt/slides/slide1.xml" Id="R9f99f73f32d741d7" /><Relationship Type="http://schemas.openxmlformats.org/officeDocument/2006/relationships/slide" Target="/ppt/slides/slide2.xml" Id="R63ef24b25c9b451c" /><Relationship Type="http://schemas.openxmlformats.org/officeDocument/2006/relationships/slide" Target="/ppt/slides/slide3.xml" Id="R3b37e67d28e54c83" /><Relationship Type="http://schemas.openxmlformats.org/officeDocument/2006/relationships/slide" Target="/ppt/slides/slide4.xml" Id="R98e6c8f8cf764e3f" /><Relationship Type="http://schemas.openxmlformats.org/officeDocument/2006/relationships/slide" Target="/ppt/slides/slide5.xml" Id="Rfa7b78f3a4d64b4d" /><Relationship Type="http://schemas.openxmlformats.org/officeDocument/2006/relationships/slide" Target="/ppt/slides/slide6.xml" Id="R03cb9b712bdc4e6d" /><Relationship Type="http://schemas.openxmlformats.org/officeDocument/2006/relationships/slide" Target="/ppt/slides/slide7.xml" Id="Rf868286155cb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9dd6ad9a9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1c810416462b" /><Relationship Type="http://schemas.openxmlformats.org/officeDocument/2006/relationships/theme" Target="/ppt/slideMasters/theme/theme1.xml" Id="Rb6b5eff71b55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f1c810416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c7332dbc5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cc84f2fa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990e6073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922fe757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25df4c2e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113d6cfe0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86988ae1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ANKU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MELKIS ULDIS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Breivika industriveg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923 734 546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ANKU HOLDING AS</a:t>
            </a:r>
          </a:p>
        </p:txBody>
      </p:sp>
    </p:spTree>
  </p:cSld>
  <p:clrMapOvr>
    <a:masterClrMapping xmlns:a="http://schemas.openxmlformats.org/drawingml/2006/main"/>
  </p:clrMapOvr>
</p:sld>
</file>