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f218307a47d424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ff5f731a96e4282"/>
  </p:sldMasterIdLst>
  <p:sldIdLst>
    <p:sldId xmlns:r="http://schemas.openxmlformats.org/officeDocument/2006/relationships" id="256" r:id="R68a7083f4ec145c1"/>
    <p:sldId xmlns:r="http://schemas.openxmlformats.org/officeDocument/2006/relationships" id="257" r:id="Rcb23fb5e797d427f"/>
    <p:sldId xmlns:r="http://schemas.openxmlformats.org/officeDocument/2006/relationships" id="258" r:id="Rf7ae33f7e7bc4518"/>
    <p:sldId xmlns:r="http://schemas.openxmlformats.org/officeDocument/2006/relationships" id="259" r:id="Rd1d311d540dd48cd"/>
    <p:sldId xmlns:r="http://schemas.openxmlformats.org/officeDocument/2006/relationships" id="260" r:id="Rd320af1c6d9b4d76"/>
    <p:sldId xmlns:r="http://schemas.openxmlformats.org/officeDocument/2006/relationships" id="261" r:id="R2fb9e571e6ff459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f5f731a96e4282" /><Relationship Type="http://schemas.openxmlformats.org/officeDocument/2006/relationships/slide" Target="/ppt/slides/slide1.xml" Id="R68a7083f4ec145c1" /><Relationship Type="http://schemas.openxmlformats.org/officeDocument/2006/relationships/slide" Target="/ppt/slides/slide2.xml" Id="Rcb23fb5e797d427f" /><Relationship Type="http://schemas.openxmlformats.org/officeDocument/2006/relationships/slide" Target="/ppt/slides/slide3.xml" Id="Rf7ae33f7e7bc4518" /><Relationship Type="http://schemas.openxmlformats.org/officeDocument/2006/relationships/slide" Target="/ppt/slides/slide4.xml" Id="Rd1d311d540dd48cd" /><Relationship Type="http://schemas.openxmlformats.org/officeDocument/2006/relationships/slide" Target="/ppt/slides/slide5.xml" Id="Rd320af1c6d9b4d76" /><Relationship Type="http://schemas.openxmlformats.org/officeDocument/2006/relationships/slide" Target="/ppt/slides/slide6.xml" Id="R2fb9e571e6ff459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dae0b2049b408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01651500004ab7" /><Relationship Type="http://schemas.openxmlformats.org/officeDocument/2006/relationships/theme" Target="/ppt/slideMasters/theme/theme1.xml" Id="R92c55a0ef3b9458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801651500004ab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95aaf9c5eb424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846a8c163a4be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6d3673040f45c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44e152621e435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c24d84bea04cc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b5345002cd4a7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BYGGMESTER ATLE PEDERSEN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ATLE PEDERSEN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ATLE PEDERSEN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ATLE PEDERSEN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ATLE PEDERSEN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ATLE PEDERSEN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Kuvigheia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4841 Arendal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923 735 488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ATLE PEDERSEN AS</a:t>
            </a:r>
          </a:p>
        </p:txBody>
      </p:sp>
    </p:spTree>
  </p:cSld>
  <p:clrMapOvr>
    <a:masterClrMapping xmlns:a="http://schemas.openxmlformats.org/drawingml/2006/main"/>
  </p:clrMapOvr>
</p:sld>
</file>