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e06ce3e0e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0302c04244f61"/>
  </p:sldMasterIdLst>
  <p:sldIdLst>
    <p:sldId xmlns:r="http://schemas.openxmlformats.org/officeDocument/2006/relationships" id="256" r:id="Re005b5b81e5c4df5"/>
    <p:sldId xmlns:r="http://schemas.openxmlformats.org/officeDocument/2006/relationships" id="257" r:id="R02bf62fdf7594763"/>
    <p:sldId xmlns:r="http://schemas.openxmlformats.org/officeDocument/2006/relationships" id="258" r:id="R9a08e5acc79e495c"/>
    <p:sldId xmlns:r="http://schemas.openxmlformats.org/officeDocument/2006/relationships" id="259" r:id="R2a7a05a08b0d48d9"/>
    <p:sldId xmlns:r="http://schemas.openxmlformats.org/officeDocument/2006/relationships" id="260" r:id="R7d143349472f48dd"/>
    <p:sldId xmlns:r="http://schemas.openxmlformats.org/officeDocument/2006/relationships" id="261" r:id="R4cccec828e1f457d"/>
    <p:sldId xmlns:r="http://schemas.openxmlformats.org/officeDocument/2006/relationships" id="262" r:id="R69a688b9fdfe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0302c04244f61" /><Relationship Type="http://schemas.openxmlformats.org/officeDocument/2006/relationships/slide" Target="/ppt/slides/slide1.xml" Id="Re005b5b81e5c4df5" /><Relationship Type="http://schemas.openxmlformats.org/officeDocument/2006/relationships/slide" Target="/ppt/slides/slide2.xml" Id="R02bf62fdf7594763" /><Relationship Type="http://schemas.openxmlformats.org/officeDocument/2006/relationships/slide" Target="/ppt/slides/slide3.xml" Id="R9a08e5acc79e495c" /><Relationship Type="http://schemas.openxmlformats.org/officeDocument/2006/relationships/slide" Target="/ppt/slides/slide4.xml" Id="R2a7a05a08b0d48d9" /><Relationship Type="http://schemas.openxmlformats.org/officeDocument/2006/relationships/slide" Target="/ppt/slides/slide5.xml" Id="R7d143349472f48dd" /><Relationship Type="http://schemas.openxmlformats.org/officeDocument/2006/relationships/slide" Target="/ppt/slides/slide6.xml" Id="R4cccec828e1f457d" /><Relationship Type="http://schemas.openxmlformats.org/officeDocument/2006/relationships/slide" Target="/ppt/slides/slide7.xml" Id="R69a688b9fdfe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e019aa064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e52268d947e8" /><Relationship Type="http://schemas.openxmlformats.org/officeDocument/2006/relationships/theme" Target="/ppt/slideMasters/theme/theme1.xml" Id="Ra8d3615d73f3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fe52268d9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82ee6e30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72ab6b57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44d6b025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10cd8f62e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f0fcec1e5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b9929bb14e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1513bf83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4 633 902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40 323 702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FONECHO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923 738 541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SAGAFON AS</a:t>
            </a:r>
          </a:p>
        </p:txBody>
      </p:sp>
    </p:spTree>
  </p:cSld>
  <p:clrMapOvr>
    <a:masterClrMapping xmlns:a="http://schemas.openxmlformats.org/drawingml/2006/main"/>
  </p:clrMapOvr>
</p:sld>
</file>