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4bd76857414a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3956196bf24c54"/>
  </p:sldMasterIdLst>
  <p:sldIdLst>
    <p:sldId xmlns:r="http://schemas.openxmlformats.org/officeDocument/2006/relationships" id="256" r:id="R16273a1fefdf41e5"/>
    <p:sldId xmlns:r="http://schemas.openxmlformats.org/officeDocument/2006/relationships" id="257" r:id="R77c8dbe08d524df3"/>
    <p:sldId xmlns:r="http://schemas.openxmlformats.org/officeDocument/2006/relationships" id="258" r:id="R106e21090e1942e7"/>
    <p:sldId xmlns:r="http://schemas.openxmlformats.org/officeDocument/2006/relationships" id="259" r:id="Rbb7b030676ac46dd"/>
    <p:sldId xmlns:r="http://schemas.openxmlformats.org/officeDocument/2006/relationships" id="260" r:id="R703b36bf41f04b06"/>
    <p:sldId xmlns:r="http://schemas.openxmlformats.org/officeDocument/2006/relationships" id="261" r:id="R8de60f611cfe4378"/>
    <p:sldId xmlns:r="http://schemas.openxmlformats.org/officeDocument/2006/relationships" id="262" r:id="Reb93b244fdd34a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956196bf24c54" /><Relationship Type="http://schemas.openxmlformats.org/officeDocument/2006/relationships/slide" Target="/ppt/slides/slide1.xml" Id="R16273a1fefdf41e5" /><Relationship Type="http://schemas.openxmlformats.org/officeDocument/2006/relationships/slide" Target="/ppt/slides/slide2.xml" Id="R77c8dbe08d524df3" /><Relationship Type="http://schemas.openxmlformats.org/officeDocument/2006/relationships/slide" Target="/ppt/slides/slide3.xml" Id="R106e21090e1942e7" /><Relationship Type="http://schemas.openxmlformats.org/officeDocument/2006/relationships/slide" Target="/ppt/slides/slide4.xml" Id="Rbb7b030676ac46dd" /><Relationship Type="http://schemas.openxmlformats.org/officeDocument/2006/relationships/slide" Target="/ppt/slides/slide5.xml" Id="R703b36bf41f04b06" /><Relationship Type="http://schemas.openxmlformats.org/officeDocument/2006/relationships/slide" Target="/ppt/slides/slide6.xml" Id="R8de60f611cfe4378" /><Relationship Type="http://schemas.openxmlformats.org/officeDocument/2006/relationships/slide" Target="/ppt/slides/slide7.xml" Id="Reb93b244fdd34a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1a7ee0cb5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79fa2486743f9" /><Relationship Type="http://schemas.openxmlformats.org/officeDocument/2006/relationships/theme" Target="/ppt/slideMasters/theme/theme1.xml" Id="R81d8f312b3734b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b79fa2486743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d1682833b4c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4e87aa6c44e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99c11093642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a21946d6f42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485c33f5149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aeb08d97240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1166be0814c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EVIK HOLDING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32 283 327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34 007 504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923 743 855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HOLDING AS</a:t>
            </a:r>
          </a:p>
        </p:txBody>
      </p:sp>
    </p:spTree>
  </p:cSld>
  <p:clrMapOvr>
    <a:masterClrMapping xmlns:a="http://schemas.openxmlformats.org/drawingml/2006/main"/>
  </p:clrMapOvr>
</p:sld>
</file>