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132e1d52e47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cde558137c4024"/>
  </p:sldMasterIdLst>
  <p:sldIdLst>
    <p:sldId xmlns:r="http://schemas.openxmlformats.org/officeDocument/2006/relationships" id="256" r:id="Rabcee61bf6154e48"/>
    <p:sldId xmlns:r="http://schemas.openxmlformats.org/officeDocument/2006/relationships" id="257" r:id="R2ef71d1d750949b2"/>
    <p:sldId xmlns:r="http://schemas.openxmlformats.org/officeDocument/2006/relationships" id="258" r:id="Rae9b9e9d1fcb4dc6"/>
    <p:sldId xmlns:r="http://schemas.openxmlformats.org/officeDocument/2006/relationships" id="259" r:id="R59cb4cf11e384ab4"/>
    <p:sldId xmlns:r="http://schemas.openxmlformats.org/officeDocument/2006/relationships" id="260" r:id="R17125e9c9d92464f"/>
    <p:sldId xmlns:r="http://schemas.openxmlformats.org/officeDocument/2006/relationships" id="261" r:id="Rbf3f5adf63f4480a"/>
    <p:sldId xmlns:r="http://schemas.openxmlformats.org/officeDocument/2006/relationships" id="262" r:id="Rc93700ba099443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de558137c4024" /><Relationship Type="http://schemas.openxmlformats.org/officeDocument/2006/relationships/slide" Target="/ppt/slides/slide1.xml" Id="Rabcee61bf6154e48" /><Relationship Type="http://schemas.openxmlformats.org/officeDocument/2006/relationships/slide" Target="/ppt/slides/slide2.xml" Id="R2ef71d1d750949b2" /><Relationship Type="http://schemas.openxmlformats.org/officeDocument/2006/relationships/slide" Target="/ppt/slides/slide3.xml" Id="Rae9b9e9d1fcb4dc6" /><Relationship Type="http://schemas.openxmlformats.org/officeDocument/2006/relationships/slide" Target="/ppt/slides/slide4.xml" Id="R59cb4cf11e384ab4" /><Relationship Type="http://schemas.openxmlformats.org/officeDocument/2006/relationships/slide" Target="/ppt/slides/slide5.xml" Id="R17125e9c9d92464f" /><Relationship Type="http://schemas.openxmlformats.org/officeDocument/2006/relationships/slide" Target="/ppt/slides/slide6.xml" Id="Rbf3f5adf63f4480a" /><Relationship Type="http://schemas.openxmlformats.org/officeDocument/2006/relationships/slide" Target="/ppt/slides/slide7.xml" Id="Rc93700ba099443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ff1278b4f48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bef8605284b5f" /><Relationship Type="http://schemas.openxmlformats.org/officeDocument/2006/relationships/theme" Target="/ppt/slideMasters/theme/theme1.xml" Id="R2ffe020a1e234c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4bef8605284b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c790469c44f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244bf50de43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e0d8cba7c4e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40ceee8ab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c9c181d2a49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e6cbf60724e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f3112871a45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EVIK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−4 529 586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21 523 133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400 446 465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418 882 599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EIDECA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EVIANE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EVIK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EIDESVIK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923 746 056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