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870a4eb34d41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99c82f4a744ba"/>
  </p:sldMasterIdLst>
  <p:sldIdLst>
    <p:sldId xmlns:r="http://schemas.openxmlformats.org/officeDocument/2006/relationships" id="256" r:id="Raba5fffb735f4341"/>
    <p:sldId xmlns:r="http://schemas.openxmlformats.org/officeDocument/2006/relationships" id="257" r:id="Redca9b9825a44aeb"/>
    <p:sldId xmlns:r="http://schemas.openxmlformats.org/officeDocument/2006/relationships" id="258" r:id="R8317811208704869"/>
    <p:sldId xmlns:r="http://schemas.openxmlformats.org/officeDocument/2006/relationships" id="259" r:id="R5937d2c46791471d"/>
    <p:sldId xmlns:r="http://schemas.openxmlformats.org/officeDocument/2006/relationships" id="260" r:id="Re7262c3e68514253"/>
    <p:sldId xmlns:r="http://schemas.openxmlformats.org/officeDocument/2006/relationships" id="261" r:id="Rfbf7c78e6b8343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99c82f4a744ba" /><Relationship Type="http://schemas.openxmlformats.org/officeDocument/2006/relationships/slide" Target="/ppt/slides/slide1.xml" Id="Raba5fffb735f4341" /><Relationship Type="http://schemas.openxmlformats.org/officeDocument/2006/relationships/slide" Target="/ppt/slides/slide2.xml" Id="Redca9b9825a44aeb" /><Relationship Type="http://schemas.openxmlformats.org/officeDocument/2006/relationships/slide" Target="/ppt/slides/slide3.xml" Id="R8317811208704869" /><Relationship Type="http://schemas.openxmlformats.org/officeDocument/2006/relationships/slide" Target="/ppt/slides/slide4.xml" Id="R5937d2c46791471d" /><Relationship Type="http://schemas.openxmlformats.org/officeDocument/2006/relationships/slide" Target="/ppt/slides/slide5.xml" Id="Re7262c3e68514253" /><Relationship Type="http://schemas.openxmlformats.org/officeDocument/2006/relationships/slide" Target="/ppt/slides/slide6.xml" Id="Rfbf7c78e6b8343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bc1aec548e4f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ac775ed2d498d" /><Relationship Type="http://schemas.openxmlformats.org/officeDocument/2006/relationships/theme" Target="/ppt/slideMasters/theme/theme1.xml" Id="R553a34d11c244f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dac775ed2d49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75369ccff4e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38df28bd640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474441c5d45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9c2291c4343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d8fa1063a47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8bb804e2541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REVISJON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