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59a9f2225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a0542268640dd"/>
  </p:sldMasterIdLst>
  <p:sldIdLst>
    <p:sldId xmlns:r="http://schemas.openxmlformats.org/officeDocument/2006/relationships" id="256" r:id="Rf4f910be859049ba"/>
    <p:sldId xmlns:r="http://schemas.openxmlformats.org/officeDocument/2006/relationships" id="257" r:id="R254b0768dd2c4541"/>
    <p:sldId xmlns:r="http://schemas.openxmlformats.org/officeDocument/2006/relationships" id="258" r:id="Rd0711751b04b4051"/>
    <p:sldId xmlns:r="http://schemas.openxmlformats.org/officeDocument/2006/relationships" id="259" r:id="R5a4f9b050ac24405"/>
    <p:sldId xmlns:r="http://schemas.openxmlformats.org/officeDocument/2006/relationships" id="260" r:id="Re86e4778df4c4db3"/>
    <p:sldId xmlns:r="http://schemas.openxmlformats.org/officeDocument/2006/relationships" id="261" r:id="R9279c6884b1b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a0542268640dd" /><Relationship Type="http://schemas.openxmlformats.org/officeDocument/2006/relationships/slide" Target="/ppt/slides/slide1.xml" Id="Rf4f910be859049ba" /><Relationship Type="http://schemas.openxmlformats.org/officeDocument/2006/relationships/slide" Target="/ppt/slides/slide2.xml" Id="R254b0768dd2c4541" /><Relationship Type="http://schemas.openxmlformats.org/officeDocument/2006/relationships/slide" Target="/ppt/slides/slide3.xml" Id="Rd0711751b04b4051" /><Relationship Type="http://schemas.openxmlformats.org/officeDocument/2006/relationships/slide" Target="/ppt/slides/slide4.xml" Id="R5a4f9b050ac24405" /><Relationship Type="http://schemas.openxmlformats.org/officeDocument/2006/relationships/slide" Target="/ppt/slides/slide5.xml" Id="Re86e4778df4c4db3" /><Relationship Type="http://schemas.openxmlformats.org/officeDocument/2006/relationships/slide" Target="/ppt/slides/slide6.xml" Id="R9279c6884b1b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8b9808075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bdccb04a4400" /><Relationship Type="http://schemas.openxmlformats.org/officeDocument/2006/relationships/theme" Target="/ppt/slideMasters/theme/theme1.xml" Id="R4ea7de4d279d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6bdccb04a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ac35ae49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20012ca0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b7af0a87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461d1a26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d6fa8374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4d97ee7d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