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9e5cfe5022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060d70225d42d0"/>
  </p:sldMasterIdLst>
  <p:sldIdLst>
    <p:sldId xmlns:r="http://schemas.openxmlformats.org/officeDocument/2006/relationships" id="256" r:id="R57f91bc250434db9"/>
    <p:sldId xmlns:r="http://schemas.openxmlformats.org/officeDocument/2006/relationships" id="257" r:id="R5f0f03c0a56540fd"/>
    <p:sldId xmlns:r="http://schemas.openxmlformats.org/officeDocument/2006/relationships" id="258" r:id="Rd42a534ea9d64b3d"/>
    <p:sldId xmlns:r="http://schemas.openxmlformats.org/officeDocument/2006/relationships" id="259" r:id="R53431b7274c04d8c"/>
    <p:sldId xmlns:r="http://schemas.openxmlformats.org/officeDocument/2006/relationships" id="260" r:id="Ra3f932c0cd664f2e"/>
    <p:sldId xmlns:r="http://schemas.openxmlformats.org/officeDocument/2006/relationships" id="261" r:id="Rcefbd47477c448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60d70225d42d0" /><Relationship Type="http://schemas.openxmlformats.org/officeDocument/2006/relationships/slide" Target="/ppt/slides/slide1.xml" Id="R57f91bc250434db9" /><Relationship Type="http://schemas.openxmlformats.org/officeDocument/2006/relationships/slide" Target="/ppt/slides/slide2.xml" Id="R5f0f03c0a56540fd" /><Relationship Type="http://schemas.openxmlformats.org/officeDocument/2006/relationships/slide" Target="/ppt/slides/slide3.xml" Id="Rd42a534ea9d64b3d" /><Relationship Type="http://schemas.openxmlformats.org/officeDocument/2006/relationships/slide" Target="/ppt/slides/slide4.xml" Id="R53431b7274c04d8c" /><Relationship Type="http://schemas.openxmlformats.org/officeDocument/2006/relationships/slide" Target="/ppt/slides/slide5.xml" Id="Ra3f932c0cd664f2e" /><Relationship Type="http://schemas.openxmlformats.org/officeDocument/2006/relationships/slide" Target="/ppt/slides/slide6.xml" Id="Rcefbd47477c448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7f85dcec341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e881280f64baf" /><Relationship Type="http://schemas.openxmlformats.org/officeDocument/2006/relationships/theme" Target="/ppt/slideMasters/theme/theme1.xml" Id="R01ee9850b8d9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e881280f64b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a4b2079e0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ae607cf35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258bc9052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2b405f8a4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18b53de59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0be284aa248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