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a1b36dbfb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10f577ed2466a"/>
  </p:sldMasterIdLst>
  <p:sldIdLst>
    <p:sldId xmlns:r="http://schemas.openxmlformats.org/officeDocument/2006/relationships" id="256" r:id="Re4afcc6d9add4785"/>
    <p:sldId xmlns:r="http://schemas.openxmlformats.org/officeDocument/2006/relationships" id="257" r:id="R03cea74b88334dbc"/>
    <p:sldId xmlns:r="http://schemas.openxmlformats.org/officeDocument/2006/relationships" id="258" r:id="R6ce4e80645d6491c"/>
    <p:sldId xmlns:r="http://schemas.openxmlformats.org/officeDocument/2006/relationships" id="259" r:id="Rff9d90c45bf8421d"/>
    <p:sldId xmlns:r="http://schemas.openxmlformats.org/officeDocument/2006/relationships" id="260" r:id="R9ac26c8e2b67408e"/>
    <p:sldId xmlns:r="http://schemas.openxmlformats.org/officeDocument/2006/relationships" id="261" r:id="R7488dcda68114dcc"/>
    <p:sldId xmlns:r="http://schemas.openxmlformats.org/officeDocument/2006/relationships" id="262" r:id="Rb7dce7509fc0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10f577ed2466a" /><Relationship Type="http://schemas.openxmlformats.org/officeDocument/2006/relationships/slide" Target="/ppt/slides/slide1.xml" Id="Re4afcc6d9add4785" /><Relationship Type="http://schemas.openxmlformats.org/officeDocument/2006/relationships/slide" Target="/ppt/slides/slide2.xml" Id="R03cea74b88334dbc" /><Relationship Type="http://schemas.openxmlformats.org/officeDocument/2006/relationships/slide" Target="/ppt/slides/slide3.xml" Id="R6ce4e80645d6491c" /><Relationship Type="http://schemas.openxmlformats.org/officeDocument/2006/relationships/slide" Target="/ppt/slides/slide4.xml" Id="Rff9d90c45bf8421d" /><Relationship Type="http://schemas.openxmlformats.org/officeDocument/2006/relationships/slide" Target="/ppt/slides/slide5.xml" Id="R9ac26c8e2b67408e" /><Relationship Type="http://schemas.openxmlformats.org/officeDocument/2006/relationships/slide" Target="/ppt/slides/slide6.xml" Id="R7488dcda68114dcc" /><Relationship Type="http://schemas.openxmlformats.org/officeDocument/2006/relationships/slide" Target="/ppt/slides/slide7.xml" Id="Rb7dce7509fc0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fddb6b2ad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15f1e2d8b4998" /><Relationship Type="http://schemas.openxmlformats.org/officeDocument/2006/relationships/theme" Target="/ppt/slideMasters/theme/theme1.xml" Id="R8ccf566cc51c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c15f1e2d8b49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a9673bce8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113a9ca35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81b2e75c7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2f27bb8e5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86c0db8fe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403910e81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57f66cc8f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16 112 201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 ALF RICHARD BEKKELI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