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1047fc6f7214e5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4e144d7776c400a"/>
  </p:sldMasterIdLst>
  <p:sldIdLst>
    <p:sldId xmlns:r="http://schemas.openxmlformats.org/officeDocument/2006/relationships" id="256" r:id="R7c1d390c92984c2a"/>
    <p:sldId xmlns:r="http://schemas.openxmlformats.org/officeDocument/2006/relationships" id="257" r:id="R13a6776e94434f5f"/>
    <p:sldId xmlns:r="http://schemas.openxmlformats.org/officeDocument/2006/relationships" id="258" r:id="R2457d2874a4f4f9e"/>
    <p:sldId xmlns:r="http://schemas.openxmlformats.org/officeDocument/2006/relationships" id="259" r:id="Re4e234390758468e"/>
    <p:sldId xmlns:r="http://schemas.openxmlformats.org/officeDocument/2006/relationships" id="260" r:id="Rfcfad5af8a244f7b"/>
    <p:sldId xmlns:r="http://schemas.openxmlformats.org/officeDocument/2006/relationships" id="261" r:id="R3b4752999151476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4e144d7776c400a" /><Relationship Type="http://schemas.openxmlformats.org/officeDocument/2006/relationships/slide" Target="/ppt/slides/slide1.xml" Id="R7c1d390c92984c2a" /><Relationship Type="http://schemas.openxmlformats.org/officeDocument/2006/relationships/slide" Target="/ppt/slides/slide2.xml" Id="R13a6776e94434f5f" /><Relationship Type="http://schemas.openxmlformats.org/officeDocument/2006/relationships/slide" Target="/ppt/slides/slide3.xml" Id="R2457d2874a4f4f9e" /><Relationship Type="http://schemas.openxmlformats.org/officeDocument/2006/relationships/slide" Target="/ppt/slides/slide4.xml" Id="Re4e234390758468e" /><Relationship Type="http://schemas.openxmlformats.org/officeDocument/2006/relationships/slide" Target="/ppt/slides/slide5.xml" Id="Rfcfad5af8a244f7b" /><Relationship Type="http://schemas.openxmlformats.org/officeDocument/2006/relationships/slide" Target="/ppt/slides/slide6.xml" Id="R3b4752999151476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bcac482ab3e4cf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2c8c46e9404f13" /><Relationship Type="http://schemas.openxmlformats.org/officeDocument/2006/relationships/theme" Target="/ppt/slideMasters/theme/theme1.xml" Id="R61d3b6e9a515418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d2c8c46e9404f1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754c70f73f4e9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7ee0a22f394b3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bb6b18e83f46d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0aeb20d2dd42d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11b87b66de4a3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a2b92d8e2044a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ENGEN CAPITAL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ENGEN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ENGEN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ENGEN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ENGEN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ENGEN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Per Edwin Engen, Strandlia 41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1454 Fagerstrand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923 749 314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ENGEN CAPITAL AS</a:t>
            </a:r>
          </a:p>
        </p:txBody>
      </p:sp>
    </p:spTree>
  </p:cSld>
  <p:clrMapOvr>
    <a:masterClrMapping xmlns:a="http://schemas.openxmlformats.org/drawingml/2006/main"/>
  </p:clrMapOvr>
</p:sld>
</file>