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9bcb110ff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bdc5570c84cd9"/>
  </p:sldMasterIdLst>
  <p:sldIdLst>
    <p:sldId xmlns:r="http://schemas.openxmlformats.org/officeDocument/2006/relationships" id="256" r:id="R0335e947bd234075"/>
    <p:sldId xmlns:r="http://schemas.openxmlformats.org/officeDocument/2006/relationships" id="257" r:id="R59fc13d4526b421a"/>
    <p:sldId xmlns:r="http://schemas.openxmlformats.org/officeDocument/2006/relationships" id="258" r:id="R7349cc55eca34d95"/>
    <p:sldId xmlns:r="http://schemas.openxmlformats.org/officeDocument/2006/relationships" id="259" r:id="R90d6afe6af964ce6"/>
    <p:sldId xmlns:r="http://schemas.openxmlformats.org/officeDocument/2006/relationships" id="260" r:id="R73bde2101bdf4273"/>
    <p:sldId xmlns:r="http://schemas.openxmlformats.org/officeDocument/2006/relationships" id="261" r:id="Re3a69140adfd41ce"/>
    <p:sldId xmlns:r="http://schemas.openxmlformats.org/officeDocument/2006/relationships" id="262" r:id="R75e0404109c0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bdc5570c84cd9" /><Relationship Type="http://schemas.openxmlformats.org/officeDocument/2006/relationships/slide" Target="/ppt/slides/slide1.xml" Id="R0335e947bd234075" /><Relationship Type="http://schemas.openxmlformats.org/officeDocument/2006/relationships/slide" Target="/ppt/slides/slide2.xml" Id="R59fc13d4526b421a" /><Relationship Type="http://schemas.openxmlformats.org/officeDocument/2006/relationships/slide" Target="/ppt/slides/slide3.xml" Id="R7349cc55eca34d95" /><Relationship Type="http://schemas.openxmlformats.org/officeDocument/2006/relationships/slide" Target="/ppt/slides/slide4.xml" Id="R90d6afe6af964ce6" /><Relationship Type="http://schemas.openxmlformats.org/officeDocument/2006/relationships/slide" Target="/ppt/slides/slide5.xml" Id="R73bde2101bdf4273" /><Relationship Type="http://schemas.openxmlformats.org/officeDocument/2006/relationships/slide" Target="/ppt/slides/slide6.xml" Id="Re3a69140adfd41ce" /><Relationship Type="http://schemas.openxmlformats.org/officeDocument/2006/relationships/slide" Target="/ppt/slides/slide7.xml" Id="R75e0404109c0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468cc7b4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5d8c61c94fa8" /><Relationship Type="http://schemas.openxmlformats.org/officeDocument/2006/relationships/theme" Target="/ppt/slideMasters/theme/theme1.xml" Id="R467bfb2b0354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f5d8c61c9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314427a03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6577ff9c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4bdf262b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33668da3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9352ca5c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ce2f21f1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ed9446d61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ble etablert [år] og holder til i Fagerstrand.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PER EDWIN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Edwin Engen, Strandlia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