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8b5470277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7111ab6854f65"/>
  </p:sldMasterIdLst>
  <p:sldIdLst>
    <p:sldId xmlns:r="http://schemas.openxmlformats.org/officeDocument/2006/relationships" id="256" r:id="R712836eaedf64d00"/>
    <p:sldId xmlns:r="http://schemas.openxmlformats.org/officeDocument/2006/relationships" id="257" r:id="R5a08f540090b4dd2"/>
    <p:sldId xmlns:r="http://schemas.openxmlformats.org/officeDocument/2006/relationships" id="258" r:id="R978f72ffb2a54277"/>
    <p:sldId xmlns:r="http://schemas.openxmlformats.org/officeDocument/2006/relationships" id="259" r:id="R733c883a360d447b"/>
    <p:sldId xmlns:r="http://schemas.openxmlformats.org/officeDocument/2006/relationships" id="260" r:id="R8e7069fa538546d0"/>
    <p:sldId xmlns:r="http://schemas.openxmlformats.org/officeDocument/2006/relationships" id="261" r:id="R6e3d05deaee84e35"/>
    <p:sldId xmlns:r="http://schemas.openxmlformats.org/officeDocument/2006/relationships" id="262" r:id="Reb771a174682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7111ab6854f65" /><Relationship Type="http://schemas.openxmlformats.org/officeDocument/2006/relationships/slide" Target="/ppt/slides/slide1.xml" Id="R712836eaedf64d00" /><Relationship Type="http://schemas.openxmlformats.org/officeDocument/2006/relationships/slide" Target="/ppt/slides/slide2.xml" Id="R5a08f540090b4dd2" /><Relationship Type="http://schemas.openxmlformats.org/officeDocument/2006/relationships/slide" Target="/ppt/slides/slide3.xml" Id="R978f72ffb2a54277" /><Relationship Type="http://schemas.openxmlformats.org/officeDocument/2006/relationships/slide" Target="/ppt/slides/slide4.xml" Id="R733c883a360d447b" /><Relationship Type="http://schemas.openxmlformats.org/officeDocument/2006/relationships/slide" Target="/ppt/slides/slide5.xml" Id="R8e7069fa538546d0" /><Relationship Type="http://schemas.openxmlformats.org/officeDocument/2006/relationships/slide" Target="/ppt/slides/slide6.xml" Id="R6e3d05deaee84e35" /><Relationship Type="http://schemas.openxmlformats.org/officeDocument/2006/relationships/slide" Target="/ppt/slides/slide7.xml" Id="Reb771a174682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f764f2abf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d8b035b57452b" /><Relationship Type="http://schemas.openxmlformats.org/officeDocument/2006/relationships/theme" Target="/ppt/slideMasters/theme/theme1.xml" Id="Rca8b56506080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d8b035b57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09a3924c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dda9e7673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9a8526f82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ee68b4ea9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23fe1a21f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25cf6d7ee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e01ba8497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BØMLO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BØMLO MASKIN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3 332 738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1 988 471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26 574 169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B-M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Hovlandshagen industriområde, Hovlandsvegen 247A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923 751 327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MASKIN AS</a:t>
            </a:r>
          </a:p>
        </p:txBody>
      </p:sp>
    </p:spTree>
  </p:cSld>
  <p:clrMapOvr>
    <a:masterClrMapping xmlns:a="http://schemas.openxmlformats.org/drawingml/2006/main"/>
  </p:clrMapOvr>
</p:sld>
</file>