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d427494a3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11ff8b6d04810"/>
  </p:sldMasterIdLst>
  <p:sldIdLst>
    <p:sldId xmlns:r="http://schemas.openxmlformats.org/officeDocument/2006/relationships" id="256" r:id="R13425a3ad20b44c6"/>
    <p:sldId xmlns:r="http://schemas.openxmlformats.org/officeDocument/2006/relationships" id="257" r:id="R977e43274e094338"/>
    <p:sldId xmlns:r="http://schemas.openxmlformats.org/officeDocument/2006/relationships" id="258" r:id="Ra6675e18997d4597"/>
    <p:sldId xmlns:r="http://schemas.openxmlformats.org/officeDocument/2006/relationships" id="259" r:id="R6f9ef435a434461c"/>
    <p:sldId xmlns:r="http://schemas.openxmlformats.org/officeDocument/2006/relationships" id="260" r:id="Rdae909dbc6de4fab"/>
    <p:sldId xmlns:r="http://schemas.openxmlformats.org/officeDocument/2006/relationships" id="261" r:id="R7803254b55224f08"/>
    <p:sldId xmlns:r="http://schemas.openxmlformats.org/officeDocument/2006/relationships" id="262" r:id="Re32b0eabc3b1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11ff8b6d04810" /><Relationship Type="http://schemas.openxmlformats.org/officeDocument/2006/relationships/slide" Target="/ppt/slides/slide1.xml" Id="R13425a3ad20b44c6" /><Relationship Type="http://schemas.openxmlformats.org/officeDocument/2006/relationships/slide" Target="/ppt/slides/slide2.xml" Id="R977e43274e094338" /><Relationship Type="http://schemas.openxmlformats.org/officeDocument/2006/relationships/slide" Target="/ppt/slides/slide3.xml" Id="Ra6675e18997d4597" /><Relationship Type="http://schemas.openxmlformats.org/officeDocument/2006/relationships/slide" Target="/ppt/slides/slide4.xml" Id="R6f9ef435a434461c" /><Relationship Type="http://schemas.openxmlformats.org/officeDocument/2006/relationships/slide" Target="/ppt/slides/slide5.xml" Id="Rdae909dbc6de4fab" /><Relationship Type="http://schemas.openxmlformats.org/officeDocument/2006/relationships/slide" Target="/ppt/slides/slide6.xml" Id="R7803254b55224f08" /><Relationship Type="http://schemas.openxmlformats.org/officeDocument/2006/relationships/slide" Target="/ppt/slides/slide7.xml" Id="Re32b0eabc3b1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a07304308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d12572294c70" /><Relationship Type="http://schemas.openxmlformats.org/officeDocument/2006/relationships/theme" Target="/ppt/slideMasters/theme/theme1.xml" Id="Rf6f9eb70ff44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fd1257229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2dc9f8553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90145bc24e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06c446b19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32507cae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d399872e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51019d41e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3e87ea81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IMVIK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25 616 032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2 449 054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18 860 007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FRANK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923 756 280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IMVIK AS</a:t>
            </a:r>
          </a:p>
        </p:txBody>
      </p:sp>
    </p:spTree>
  </p:cSld>
  <p:clrMapOvr>
    <a:masterClrMapping xmlns:a="http://schemas.openxmlformats.org/drawingml/2006/main"/>
  </p:clrMapOvr>
</p:sld>
</file>