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8441ed979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b6692fea54be4"/>
  </p:sldMasterIdLst>
  <p:sldIdLst>
    <p:sldId xmlns:r="http://schemas.openxmlformats.org/officeDocument/2006/relationships" id="256" r:id="Rae361be82c3d4026"/>
    <p:sldId xmlns:r="http://schemas.openxmlformats.org/officeDocument/2006/relationships" id="257" r:id="Rc2a9471e9f3a44fa"/>
    <p:sldId xmlns:r="http://schemas.openxmlformats.org/officeDocument/2006/relationships" id="258" r:id="R8f5beecba68846c8"/>
    <p:sldId xmlns:r="http://schemas.openxmlformats.org/officeDocument/2006/relationships" id="259" r:id="Rcdc1e71694d8495f"/>
    <p:sldId xmlns:r="http://schemas.openxmlformats.org/officeDocument/2006/relationships" id="260" r:id="Rf0b325d797a84674"/>
    <p:sldId xmlns:r="http://schemas.openxmlformats.org/officeDocument/2006/relationships" id="261" r:id="Re48ba2edf0d244dc"/>
    <p:sldId xmlns:r="http://schemas.openxmlformats.org/officeDocument/2006/relationships" id="262" r:id="Rc607d0a00639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b6692fea54be4" /><Relationship Type="http://schemas.openxmlformats.org/officeDocument/2006/relationships/slide" Target="/ppt/slides/slide1.xml" Id="Rae361be82c3d4026" /><Relationship Type="http://schemas.openxmlformats.org/officeDocument/2006/relationships/slide" Target="/ppt/slides/slide2.xml" Id="Rc2a9471e9f3a44fa" /><Relationship Type="http://schemas.openxmlformats.org/officeDocument/2006/relationships/slide" Target="/ppt/slides/slide3.xml" Id="R8f5beecba68846c8" /><Relationship Type="http://schemas.openxmlformats.org/officeDocument/2006/relationships/slide" Target="/ppt/slides/slide4.xml" Id="Rcdc1e71694d8495f" /><Relationship Type="http://schemas.openxmlformats.org/officeDocument/2006/relationships/slide" Target="/ppt/slides/slide5.xml" Id="Rf0b325d797a84674" /><Relationship Type="http://schemas.openxmlformats.org/officeDocument/2006/relationships/slide" Target="/ppt/slides/slide6.xml" Id="Re48ba2edf0d244dc" /><Relationship Type="http://schemas.openxmlformats.org/officeDocument/2006/relationships/slide" Target="/ppt/slides/slide7.xml" Id="Rc607d0a00639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026fdbf5c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7a9de3ec44927" /><Relationship Type="http://schemas.openxmlformats.org/officeDocument/2006/relationships/theme" Target="/ppt/slideMasters/theme/theme1.xml" Id="R9fe62d77cf34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7a9de3ec4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76ce156b8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36f2952c4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2aec1f88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3c27a1731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39e77d382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c0ad95534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0342898c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CORTECH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CORTECH HOLDING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−735 039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TVEIT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Tveit Haugland, Skipavika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CORTECH HOLDING AS</a:t>
            </a:r>
          </a:p>
        </p:txBody>
      </p:sp>
    </p:spTree>
  </p:cSld>
  <p:clrMapOvr>
    <a:masterClrMapping xmlns:a="http://schemas.openxmlformats.org/drawingml/2006/main"/>
  </p:clrMapOvr>
</p:sld>
</file>