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7d42fe7dc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365c10eeb40a5"/>
  </p:sldMasterIdLst>
  <p:sldIdLst>
    <p:sldId xmlns:r="http://schemas.openxmlformats.org/officeDocument/2006/relationships" id="256" r:id="R9e1582bfb98f45da"/>
    <p:sldId xmlns:r="http://schemas.openxmlformats.org/officeDocument/2006/relationships" id="257" r:id="R4046efa07a154a7f"/>
    <p:sldId xmlns:r="http://schemas.openxmlformats.org/officeDocument/2006/relationships" id="258" r:id="R8eae86a4eee54bf4"/>
    <p:sldId xmlns:r="http://schemas.openxmlformats.org/officeDocument/2006/relationships" id="259" r:id="R998cc0e051ab45f3"/>
    <p:sldId xmlns:r="http://schemas.openxmlformats.org/officeDocument/2006/relationships" id="260" r:id="Rbad6357ddd874734"/>
    <p:sldId xmlns:r="http://schemas.openxmlformats.org/officeDocument/2006/relationships" id="261" r:id="R326e96639c4c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365c10eeb40a5" /><Relationship Type="http://schemas.openxmlformats.org/officeDocument/2006/relationships/slide" Target="/ppt/slides/slide1.xml" Id="R9e1582bfb98f45da" /><Relationship Type="http://schemas.openxmlformats.org/officeDocument/2006/relationships/slide" Target="/ppt/slides/slide2.xml" Id="R4046efa07a154a7f" /><Relationship Type="http://schemas.openxmlformats.org/officeDocument/2006/relationships/slide" Target="/ppt/slides/slide3.xml" Id="R8eae86a4eee54bf4" /><Relationship Type="http://schemas.openxmlformats.org/officeDocument/2006/relationships/slide" Target="/ppt/slides/slide4.xml" Id="R998cc0e051ab45f3" /><Relationship Type="http://schemas.openxmlformats.org/officeDocument/2006/relationships/slide" Target="/ppt/slides/slide5.xml" Id="Rbad6357ddd874734" /><Relationship Type="http://schemas.openxmlformats.org/officeDocument/2006/relationships/slide" Target="/ppt/slides/slide6.xml" Id="R326e96639c4c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ef2f6b336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2e8d9e9f4475" /><Relationship Type="http://schemas.openxmlformats.org/officeDocument/2006/relationships/theme" Target="/ppt/slideMasters/theme/theme1.xml" Id="Rd21423da0bf4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d2e8d9e9f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1dafd9ef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71f68deb6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b7c9678c7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f6863ba0f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f2c01a3d4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267ed8443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GIPSSYSTEMER AS.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923 767 665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GIPSSYSTEMER AS.</a:t>
            </a:r>
          </a:p>
        </p:txBody>
      </p:sp>
    </p:spTree>
  </p:cSld>
  <p:clrMapOvr>
    <a:masterClrMapping xmlns:a="http://schemas.openxmlformats.org/drawingml/2006/main"/>
  </p:clrMapOvr>
</p:sld>
</file>