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fc2503749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9eccaa00449a1"/>
  </p:sldMasterIdLst>
  <p:sldIdLst>
    <p:sldId xmlns:r="http://schemas.openxmlformats.org/officeDocument/2006/relationships" id="256" r:id="Raf482e26aa374860"/>
    <p:sldId xmlns:r="http://schemas.openxmlformats.org/officeDocument/2006/relationships" id="257" r:id="R0601f8fa4a1f4415"/>
    <p:sldId xmlns:r="http://schemas.openxmlformats.org/officeDocument/2006/relationships" id="258" r:id="Rd43ab477fb894f99"/>
    <p:sldId xmlns:r="http://schemas.openxmlformats.org/officeDocument/2006/relationships" id="259" r:id="R1f7c711bda624b3a"/>
    <p:sldId xmlns:r="http://schemas.openxmlformats.org/officeDocument/2006/relationships" id="260" r:id="R1443d77197794aa2"/>
    <p:sldId xmlns:r="http://schemas.openxmlformats.org/officeDocument/2006/relationships" id="261" r:id="Rcc8f8450b0af4630"/>
    <p:sldId xmlns:r="http://schemas.openxmlformats.org/officeDocument/2006/relationships" id="262" r:id="Rd1bb2d77e62b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9eccaa00449a1" /><Relationship Type="http://schemas.openxmlformats.org/officeDocument/2006/relationships/slide" Target="/ppt/slides/slide1.xml" Id="Raf482e26aa374860" /><Relationship Type="http://schemas.openxmlformats.org/officeDocument/2006/relationships/slide" Target="/ppt/slides/slide2.xml" Id="R0601f8fa4a1f4415" /><Relationship Type="http://schemas.openxmlformats.org/officeDocument/2006/relationships/slide" Target="/ppt/slides/slide3.xml" Id="Rd43ab477fb894f99" /><Relationship Type="http://schemas.openxmlformats.org/officeDocument/2006/relationships/slide" Target="/ppt/slides/slide4.xml" Id="R1f7c711bda624b3a" /><Relationship Type="http://schemas.openxmlformats.org/officeDocument/2006/relationships/slide" Target="/ppt/slides/slide5.xml" Id="R1443d77197794aa2" /><Relationship Type="http://schemas.openxmlformats.org/officeDocument/2006/relationships/slide" Target="/ppt/slides/slide6.xml" Id="Rcc8f8450b0af4630" /><Relationship Type="http://schemas.openxmlformats.org/officeDocument/2006/relationships/slide" Target="/ppt/slides/slide7.xml" Id="Rd1bb2d77e62b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85a2bb3ce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43fd73ed84d1d" /><Relationship Type="http://schemas.openxmlformats.org/officeDocument/2006/relationships/theme" Target="/ppt/slideMasters/theme/theme1.xml" Id="R5a9a399d80d4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43fd73ed8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3963c736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eda30bfb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8c566f43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6c9936814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0af58585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f486e266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6a6c5324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386 870 140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619 447 960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NUMMER 23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MASKIN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ANLEGGSSERVICE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post@agder-gruppen.no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www.agder-gruppen.no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923 774 505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GRUPPEN AS</a:t>
            </a:r>
          </a:p>
        </p:txBody>
      </p:sp>
    </p:spTree>
  </p:cSld>
  <p:clrMapOvr>
    <a:masterClrMapping xmlns:a="http://schemas.openxmlformats.org/drawingml/2006/main"/>
  </p:clrMapOvr>
</p:sld>
</file>