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20dca0554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73f8c0b73f4aec"/>
  </p:sldMasterIdLst>
  <p:sldIdLst>
    <p:sldId xmlns:r="http://schemas.openxmlformats.org/officeDocument/2006/relationships" id="256" r:id="Rf6ed549ca78d4caa"/>
    <p:sldId xmlns:r="http://schemas.openxmlformats.org/officeDocument/2006/relationships" id="257" r:id="R4d49ef1be6af4981"/>
    <p:sldId xmlns:r="http://schemas.openxmlformats.org/officeDocument/2006/relationships" id="258" r:id="R4195e034edeb4344"/>
    <p:sldId xmlns:r="http://schemas.openxmlformats.org/officeDocument/2006/relationships" id="259" r:id="R645ba9d4adb74b48"/>
    <p:sldId xmlns:r="http://schemas.openxmlformats.org/officeDocument/2006/relationships" id="260" r:id="R3b6d8e9a00cf40e4"/>
    <p:sldId xmlns:r="http://schemas.openxmlformats.org/officeDocument/2006/relationships" id="261" r:id="R37315d9ffd4540a9"/>
    <p:sldId xmlns:r="http://schemas.openxmlformats.org/officeDocument/2006/relationships" id="262" r:id="Rff56b6f04e67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3f8c0b73f4aec" /><Relationship Type="http://schemas.openxmlformats.org/officeDocument/2006/relationships/slide" Target="/ppt/slides/slide1.xml" Id="Rf6ed549ca78d4caa" /><Relationship Type="http://schemas.openxmlformats.org/officeDocument/2006/relationships/slide" Target="/ppt/slides/slide2.xml" Id="R4d49ef1be6af4981" /><Relationship Type="http://schemas.openxmlformats.org/officeDocument/2006/relationships/slide" Target="/ppt/slides/slide3.xml" Id="R4195e034edeb4344" /><Relationship Type="http://schemas.openxmlformats.org/officeDocument/2006/relationships/slide" Target="/ppt/slides/slide4.xml" Id="R645ba9d4adb74b48" /><Relationship Type="http://schemas.openxmlformats.org/officeDocument/2006/relationships/slide" Target="/ppt/slides/slide5.xml" Id="R3b6d8e9a00cf40e4" /><Relationship Type="http://schemas.openxmlformats.org/officeDocument/2006/relationships/slide" Target="/ppt/slides/slide6.xml" Id="R37315d9ffd4540a9" /><Relationship Type="http://schemas.openxmlformats.org/officeDocument/2006/relationships/slide" Target="/ppt/slides/slide7.xml" Id="Rff56b6f04e67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465091537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20d233564028" /><Relationship Type="http://schemas.openxmlformats.org/officeDocument/2006/relationships/theme" Target="/ppt/slideMasters/theme/theme1.xml" Id="R2c8add2547e2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320d2335640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dcc1d312e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c3def29fc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4270eedee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5cc105ec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58683c2a0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15ea9e0d4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9c58119d6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EVEN&amp;EVEN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EVEN&amp;EVEN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EVEN&amp;EVEN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EVEN&amp;EVEN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EVEN&amp;EVEN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EVEN&amp;EVEN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−4 757 359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−4 214 899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17 632 687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EVEN&amp;EVEN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BERGSTRØM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 PRIVATE EQUITY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EVEN&amp;EVEN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Even Guttormsen, Solhauggata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923 774 548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EVEN&amp;EVEN AS</a:t>
            </a:r>
          </a:p>
        </p:txBody>
      </p:sp>
    </p:spTree>
  </p:cSld>
  <p:clrMapOvr>
    <a:masterClrMapping xmlns:a="http://schemas.openxmlformats.org/drawingml/2006/main"/>
  </p:clrMapOvr>
</p:sld>
</file>