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7f8883edf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077bebfe947d0"/>
  </p:sldMasterIdLst>
  <p:sldIdLst>
    <p:sldId xmlns:r="http://schemas.openxmlformats.org/officeDocument/2006/relationships" id="256" r:id="Rd7a56120af544524"/>
    <p:sldId xmlns:r="http://schemas.openxmlformats.org/officeDocument/2006/relationships" id="257" r:id="R636a2933474347db"/>
    <p:sldId xmlns:r="http://schemas.openxmlformats.org/officeDocument/2006/relationships" id="258" r:id="Rbb98996e845e4e88"/>
    <p:sldId xmlns:r="http://schemas.openxmlformats.org/officeDocument/2006/relationships" id="259" r:id="R6dba8f06fc1a4d18"/>
    <p:sldId xmlns:r="http://schemas.openxmlformats.org/officeDocument/2006/relationships" id="260" r:id="R9cda5fb6fcf741a1"/>
    <p:sldId xmlns:r="http://schemas.openxmlformats.org/officeDocument/2006/relationships" id="261" r:id="R1cc349cc364a4e6e"/>
    <p:sldId xmlns:r="http://schemas.openxmlformats.org/officeDocument/2006/relationships" id="262" r:id="Rb346d637e03f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077bebfe947d0" /><Relationship Type="http://schemas.openxmlformats.org/officeDocument/2006/relationships/slide" Target="/ppt/slides/slide1.xml" Id="Rd7a56120af544524" /><Relationship Type="http://schemas.openxmlformats.org/officeDocument/2006/relationships/slide" Target="/ppt/slides/slide2.xml" Id="R636a2933474347db" /><Relationship Type="http://schemas.openxmlformats.org/officeDocument/2006/relationships/slide" Target="/ppt/slides/slide3.xml" Id="Rbb98996e845e4e88" /><Relationship Type="http://schemas.openxmlformats.org/officeDocument/2006/relationships/slide" Target="/ppt/slides/slide4.xml" Id="R6dba8f06fc1a4d18" /><Relationship Type="http://schemas.openxmlformats.org/officeDocument/2006/relationships/slide" Target="/ppt/slides/slide5.xml" Id="R9cda5fb6fcf741a1" /><Relationship Type="http://schemas.openxmlformats.org/officeDocument/2006/relationships/slide" Target="/ppt/slides/slide6.xml" Id="R1cc349cc364a4e6e" /><Relationship Type="http://schemas.openxmlformats.org/officeDocument/2006/relationships/slide" Target="/ppt/slides/slide7.xml" Id="Rb346d637e03f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39c407e3d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18f46761e4798" /><Relationship Type="http://schemas.openxmlformats.org/officeDocument/2006/relationships/theme" Target="/ppt/slideMasters/theme/theme1.xml" Id="Ra332e6be5f2b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c18f46761e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e9d6d6daf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035181616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a50b9d4d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a2d4ab9c7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52ac21f2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10e2680d646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eac025058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KBE MASKINUTLEIE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KBE MASKINUTLEIE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30 920 824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3 554 870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2 525 307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27 136 879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34 500 431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923 774 688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