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41b2b9a85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79b007eb04128"/>
  </p:sldMasterIdLst>
  <p:sldIdLst>
    <p:sldId xmlns:r="http://schemas.openxmlformats.org/officeDocument/2006/relationships" id="256" r:id="R93e35185959b48a7"/>
    <p:sldId xmlns:r="http://schemas.openxmlformats.org/officeDocument/2006/relationships" id="257" r:id="Ra768c30994854cb4"/>
    <p:sldId xmlns:r="http://schemas.openxmlformats.org/officeDocument/2006/relationships" id="258" r:id="R58b3a9225f8d46d0"/>
    <p:sldId xmlns:r="http://schemas.openxmlformats.org/officeDocument/2006/relationships" id="259" r:id="R34054441eb4843fe"/>
    <p:sldId xmlns:r="http://schemas.openxmlformats.org/officeDocument/2006/relationships" id="260" r:id="R8ca693ba66c6428d"/>
    <p:sldId xmlns:r="http://schemas.openxmlformats.org/officeDocument/2006/relationships" id="261" r:id="R5e5fc7718ee44c1b"/>
    <p:sldId xmlns:r="http://schemas.openxmlformats.org/officeDocument/2006/relationships" id="262" r:id="R5b8010d6e6e7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79b007eb04128" /><Relationship Type="http://schemas.openxmlformats.org/officeDocument/2006/relationships/slide" Target="/ppt/slides/slide1.xml" Id="R93e35185959b48a7" /><Relationship Type="http://schemas.openxmlformats.org/officeDocument/2006/relationships/slide" Target="/ppt/slides/slide2.xml" Id="Ra768c30994854cb4" /><Relationship Type="http://schemas.openxmlformats.org/officeDocument/2006/relationships/slide" Target="/ppt/slides/slide3.xml" Id="R58b3a9225f8d46d0" /><Relationship Type="http://schemas.openxmlformats.org/officeDocument/2006/relationships/slide" Target="/ppt/slides/slide4.xml" Id="R34054441eb4843fe" /><Relationship Type="http://schemas.openxmlformats.org/officeDocument/2006/relationships/slide" Target="/ppt/slides/slide5.xml" Id="R8ca693ba66c6428d" /><Relationship Type="http://schemas.openxmlformats.org/officeDocument/2006/relationships/slide" Target="/ppt/slides/slide6.xml" Id="R5e5fc7718ee44c1b" /><Relationship Type="http://schemas.openxmlformats.org/officeDocument/2006/relationships/slide" Target="/ppt/slides/slide7.xml" Id="R5b8010d6e6e7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688b0eea2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08dacd0f474c" /><Relationship Type="http://schemas.openxmlformats.org/officeDocument/2006/relationships/theme" Target="/ppt/slideMasters/theme/theme1.xml" Id="R0bf1da886688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108dacd0f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0e6291ee7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1b266f97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1e703f30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b37dfe68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e46c2184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922aabbb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3a304074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GODIK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UTLEIEPARTNER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Fiskum næringsområde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GODIK AS</a:t>
            </a:r>
          </a:p>
        </p:txBody>
      </p:sp>
    </p:spTree>
  </p:cSld>
  <p:clrMapOvr>
    <a:masterClrMapping xmlns:a="http://schemas.openxmlformats.org/drawingml/2006/main"/>
  </p:clrMapOvr>
</p:sld>
</file>