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125d5b761240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386ef6d7a14f4b"/>
  </p:sldMasterIdLst>
  <p:sldIdLst>
    <p:sldId xmlns:r="http://schemas.openxmlformats.org/officeDocument/2006/relationships" id="256" r:id="R9947a7220d614e60"/>
    <p:sldId xmlns:r="http://schemas.openxmlformats.org/officeDocument/2006/relationships" id="257" r:id="R06fa8a60c4a742e8"/>
    <p:sldId xmlns:r="http://schemas.openxmlformats.org/officeDocument/2006/relationships" id="258" r:id="R47ec07dc3ace4844"/>
    <p:sldId xmlns:r="http://schemas.openxmlformats.org/officeDocument/2006/relationships" id="259" r:id="R6941dd16a7cc4858"/>
    <p:sldId xmlns:r="http://schemas.openxmlformats.org/officeDocument/2006/relationships" id="260" r:id="R0590c2e973da42b4"/>
    <p:sldId xmlns:r="http://schemas.openxmlformats.org/officeDocument/2006/relationships" id="261" r:id="R1d4eb43af5ad4166"/>
    <p:sldId xmlns:r="http://schemas.openxmlformats.org/officeDocument/2006/relationships" id="262" r:id="R9c17ec2c53384b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386ef6d7a14f4b" /><Relationship Type="http://schemas.openxmlformats.org/officeDocument/2006/relationships/slide" Target="/ppt/slides/slide1.xml" Id="R9947a7220d614e60" /><Relationship Type="http://schemas.openxmlformats.org/officeDocument/2006/relationships/slide" Target="/ppt/slides/slide2.xml" Id="R06fa8a60c4a742e8" /><Relationship Type="http://schemas.openxmlformats.org/officeDocument/2006/relationships/slide" Target="/ppt/slides/slide3.xml" Id="R47ec07dc3ace4844" /><Relationship Type="http://schemas.openxmlformats.org/officeDocument/2006/relationships/slide" Target="/ppt/slides/slide4.xml" Id="R6941dd16a7cc4858" /><Relationship Type="http://schemas.openxmlformats.org/officeDocument/2006/relationships/slide" Target="/ppt/slides/slide5.xml" Id="R0590c2e973da42b4" /><Relationship Type="http://schemas.openxmlformats.org/officeDocument/2006/relationships/slide" Target="/ppt/slides/slide6.xml" Id="R1d4eb43af5ad4166" /><Relationship Type="http://schemas.openxmlformats.org/officeDocument/2006/relationships/slide" Target="/ppt/slides/slide7.xml" Id="R9c17ec2c53384b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7d769ec00c4a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2d471c1fe4079" /><Relationship Type="http://schemas.openxmlformats.org/officeDocument/2006/relationships/theme" Target="/ppt/slideMasters/theme/theme1.xml" Id="Re486146d9f9641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62d471c1fe40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4eccb3de447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aff99ae524e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a2349665848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bafe4e81344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816116a404e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0160ba52441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f07ddfefa47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CHIP NANOIMAGING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CHIP NANOIMAGING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CHIP NANOIMAGING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CHIP NANOIMAGING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CHIP NANOIMAGING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CHIP NANOIMAGING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456 592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−8 314 442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−6 454 159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10 142 501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37 904 106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CHIP NANOIMAGING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ELEKTRO OPTIKK AS  –  39,1 %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WALIA AS  –  33,7 %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INVESTINOR NORD-NORGE AS  –  13,1 %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IVEL AS  –  11,2 %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NORINNOVA AS  –  2,8 %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CHIP NANOIMAGING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Fiolvegen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9016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www.chipnano.com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923 780 688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CHIP NANOIMAGING AS</a:t>
            </a:r>
          </a:p>
        </p:txBody>
      </p:sp>
    </p:spTree>
  </p:cSld>
  <p:clrMapOvr>
    <a:masterClrMapping xmlns:a="http://schemas.openxmlformats.org/drawingml/2006/main"/>
  </p:clrMapOvr>
</p:sld>
</file>