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4b0b3e5b6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088b42c784bdd"/>
  </p:sldMasterIdLst>
  <p:sldIdLst>
    <p:sldId xmlns:r="http://schemas.openxmlformats.org/officeDocument/2006/relationships" id="256" r:id="Rd7a8e4b13ee94bb1"/>
    <p:sldId xmlns:r="http://schemas.openxmlformats.org/officeDocument/2006/relationships" id="257" r:id="Rfcc469ca0e76410c"/>
    <p:sldId xmlns:r="http://schemas.openxmlformats.org/officeDocument/2006/relationships" id="258" r:id="R327f889c967f45f6"/>
    <p:sldId xmlns:r="http://schemas.openxmlformats.org/officeDocument/2006/relationships" id="259" r:id="R59553b986c654a1b"/>
    <p:sldId xmlns:r="http://schemas.openxmlformats.org/officeDocument/2006/relationships" id="260" r:id="Ra6135dfa699d4aec"/>
    <p:sldId xmlns:r="http://schemas.openxmlformats.org/officeDocument/2006/relationships" id="261" r:id="R006d85d04ba34ee0"/>
    <p:sldId xmlns:r="http://schemas.openxmlformats.org/officeDocument/2006/relationships" id="262" r:id="R064744c2fb6a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088b42c784bdd" /><Relationship Type="http://schemas.openxmlformats.org/officeDocument/2006/relationships/slide" Target="/ppt/slides/slide1.xml" Id="Rd7a8e4b13ee94bb1" /><Relationship Type="http://schemas.openxmlformats.org/officeDocument/2006/relationships/slide" Target="/ppt/slides/slide2.xml" Id="Rfcc469ca0e76410c" /><Relationship Type="http://schemas.openxmlformats.org/officeDocument/2006/relationships/slide" Target="/ppt/slides/slide3.xml" Id="R327f889c967f45f6" /><Relationship Type="http://schemas.openxmlformats.org/officeDocument/2006/relationships/slide" Target="/ppt/slides/slide4.xml" Id="R59553b986c654a1b" /><Relationship Type="http://schemas.openxmlformats.org/officeDocument/2006/relationships/slide" Target="/ppt/slides/slide5.xml" Id="Ra6135dfa699d4aec" /><Relationship Type="http://schemas.openxmlformats.org/officeDocument/2006/relationships/slide" Target="/ppt/slides/slide6.xml" Id="R006d85d04ba34ee0" /><Relationship Type="http://schemas.openxmlformats.org/officeDocument/2006/relationships/slide" Target="/ppt/slides/slide7.xml" Id="R064744c2fb6a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3eb20b061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bfbc86874076" /><Relationship Type="http://schemas.openxmlformats.org/officeDocument/2006/relationships/theme" Target="/ppt/slideMasters/theme/theme1.xml" Id="R29ddd4f9e5f4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0bfbc8687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1f1b6675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4714b70b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75a70938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f3be1da4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fa8f86f1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a762052e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f91e8ff9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ENVIRENT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54 101 620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10 998 240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8 454 898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26 150 564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45 237 185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EVX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923 789 030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