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2cc824751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37d399c5c4c10"/>
  </p:sldMasterIdLst>
  <p:sldIdLst>
    <p:sldId xmlns:r="http://schemas.openxmlformats.org/officeDocument/2006/relationships" id="256" r:id="Rda389fb5248e46db"/>
    <p:sldId xmlns:r="http://schemas.openxmlformats.org/officeDocument/2006/relationships" id="257" r:id="Rd7777bc5b26340e9"/>
    <p:sldId xmlns:r="http://schemas.openxmlformats.org/officeDocument/2006/relationships" id="258" r:id="Rdd1bb182e4fa48d7"/>
    <p:sldId xmlns:r="http://schemas.openxmlformats.org/officeDocument/2006/relationships" id="259" r:id="Re158b7aaec634c04"/>
    <p:sldId xmlns:r="http://schemas.openxmlformats.org/officeDocument/2006/relationships" id="260" r:id="Reb88f6d74f6146b0"/>
    <p:sldId xmlns:r="http://schemas.openxmlformats.org/officeDocument/2006/relationships" id="261" r:id="R230960955015446b"/>
    <p:sldId xmlns:r="http://schemas.openxmlformats.org/officeDocument/2006/relationships" id="262" r:id="R8c4d688311b1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37d399c5c4c10" /><Relationship Type="http://schemas.openxmlformats.org/officeDocument/2006/relationships/slide" Target="/ppt/slides/slide1.xml" Id="Rda389fb5248e46db" /><Relationship Type="http://schemas.openxmlformats.org/officeDocument/2006/relationships/slide" Target="/ppt/slides/slide2.xml" Id="Rd7777bc5b26340e9" /><Relationship Type="http://schemas.openxmlformats.org/officeDocument/2006/relationships/slide" Target="/ppt/slides/slide3.xml" Id="Rdd1bb182e4fa48d7" /><Relationship Type="http://schemas.openxmlformats.org/officeDocument/2006/relationships/slide" Target="/ppt/slides/slide4.xml" Id="Re158b7aaec634c04" /><Relationship Type="http://schemas.openxmlformats.org/officeDocument/2006/relationships/slide" Target="/ppt/slides/slide5.xml" Id="Reb88f6d74f6146b0" /><Relationship Type="http://schemas.openxmlformats.org/officeDocument/2006/relationships/slide" Target="/ppt/slides/slide6.xml" Id="R230960955015446b" /><Relationship Type="http://schemas.openxmlformats.org/officeDocument/2006/relationships/slide" Target="/ppt/slides/slide7.xml" Id="R8c4d688311b1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99730ad8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4dc3654a471e" /><Relationship Type="http://schemas.openxmlformats.org/officeDocument/2006/relationships/theme" Target="/ppt/slideMasters/theme/theme1.xml" Id="R4ba9774b47f8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b4dc3654a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bb46cd4ca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cd1222f9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06aa6419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9282d9ab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8f4bc012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190afe5b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52a2b30db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SEQUOIA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SEQUOIA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KNUTGARDEN EIENDOM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SEQUOIA UTVIKLING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PARTNERS HOLDING 5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APROT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923 790 756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SEQUOIA UTVIKLING AS</a:t>
            </a:r>
          </a:p>
        </p:txBody>
      </p:sp>
    </p:spTree>
  </p:cSld>
  <p:clrMapOvr>
    <a:masterClrMapping xmlns:a="http://schemas.openxmlformats.org/drawingml/2006/main"/>
  </p:clrMapOvr>
</p:sld>
</file>