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d04ac1b11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d8afc2b0a4246"/>
  </p:sldMasterIdLst>
  <p:sldIdLst>
    <p:sldId xmlns:r="http://schemas.openxmlformats.org/officeDocument/2006/relationships" id="256" r:id="Rf3309a60b612428f"/>
    <p:sldId xmlns:r="http://schemas.openxmlformats.org/officeDocument/2006/relationships" id="257" r:id="R100319766dd14772"/>
    <p:sldId xmlns:r="http://schemas.openxmlformats.org/officeDocument/2006/relationships" id="258" r:id="R6cb3c77294654571"/>
    <p:sldId xmlns:r="http://schemas.openxmlformats.org/officeDocument/2006/relationships" id="259" r:id="R196f49d6aeaf4886"/>
    <p:sldId xmlns:r="http://schemas.openxmlformats.org/officeDocument/2006/relationships" id="260" r:id="Rdbc00e20f4f04563"/>
    <p:sldId xmlns:r="http://schemas.openxmlformats.org/officeDocument/2006/relationships" id="261" r:id="R7f76afbd812f4638"/>
    <p:sldId xmlns:r="http://schemas.openxmlformats.org/officeDocument/2006/relationships" id="262" r:id="Rabf175e5ba6c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d8afc2b0a4246" /><Relationship Type="http://schemas.openxmlformats.org/officeDocument/2006/relationships/slide" Target="/ppt/slides/slide1.xml" Id="Rf3309a60b612428f" /><Relationship Type="http://schemas.openxmlformats.org/officeDocument/2006/relationships/slide" Target="/ppt/slides/slide2.xml" Id="R100319766dd14772" /><Relationship Type="http://schemas.openxmlformats.org/officeDocument/2006/relationships/slide" Target="/ppt/slides/slide3.xml" Id="R6cb3c77294654571" /><Relationship Type="http://schemas.openxmlformats.org/officeDocument/2006/relationships/slide" Target="/ppt/slides/slide4.xml" Id="R196f49d6aeaf4886" /><Relationship Type="http://schemas.openxmlformats.org/officeDocument/2006/relationships/slide" Target="/ppt/slides/slide5.xml" Id="Rdbc00e20f4f04563" /><Relationship Type="http://schemas.openxmlformats.org/officeDocument/2006/relationships/slide" Target="/ppt/slides/slide6.xml" Id="R7f76afbd812f4638" /><Relationship Type="http://schemas.openxmlformats.org/officeDocument/2006/relationships/slide" Target="/ppt/slides/slide7.xml" Id="Rabf175e5ba6c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ad19a1238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fb17c9653418b" /><Relationship Type="http://schemas.openxmlformats.org/officeDocument/2006/relationships/theme" Target="/ppt/slideMasters/theme/theme1.xml" Id="R0c2b19ad52d0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fb17c9653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368f89411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01b7a92a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13528f07e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cd165d8e5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814d4082e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a093351946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91883f585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TKT INNEKLIMA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TKT INNEKLIMA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37 156 766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4 869 661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6 297 108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23 460 679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TORJE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TORKRISE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KMIECINSKI ROMAN HENRYK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Vipevegen 51F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TKT INNEKLIMA AS</a:t>
            </a:r>
          </a:p>
        </p:txBody>
      </p:sp>
    </p:spTree>
  </p:cSld>
  <p:clrMapOvr>
    <a:masterClrMapping xmlns:a="http://schemas.openxmlformats.org/drawingml/2006/main"/>
  </p:clrMapOvr>
</p:sld>
</file>