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8ee1b27c3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e2b0b0ad74559"/>
  </p:sldMasterIdLst>
  <p:sldIdLst>
    <p:sldId xmlns:r="http://schemas.openxmlformats.org/officeDocument/2006/relationships" id="256" r:id="Rcb9d80e88d664617"/>
    <p:sldId xmlns:r="http://schemas.openxmlformats.org/officeDocument/2006/relationships" id="257" r:id="Rde419fbff28e4102"/>
    <p:sldId xmlns:r="http://schemas.openxmlformats.org/officeDocument/2006/relationships" id="258" r:id="Rd0f5a2f2cf694509"/>
    <p:sldId xmlns:r="http://schemas.openxmlformats.org/officeDocument/2006/relationships" id="259" r:id="R4df97b7de20d4f6a"/>
    <p:sldId xmlns:r="http://schemas.openxmlformats.org/officeDocument/2006/relationships" id="260" r:id="R379fc0ac069048d0"/>
    <p:sldId xmlns:r="http://schemas.openxmlformats.org/officeDocument/2006/relationships" id="261" r:id="R0b1d97487a92433a"/>
    <p:sldId xmlns:r="http://schemas.openxmlformats.org/officeDocument/2006/relationships" id="262" r:id="Rf52322c29837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e2b0b0ad74559" /><Relationship Type="http://schemas.openxmlformats.org/officeDocument/2006/relationships/slide" Target="/ppt/slides/slide1.xml" Id="Rcb9d80e88d664617" /><Relationship Type="http://schemas.openxmlformats.org/officeDocument/2006/relationships/slide" Target="/ppt/slides/slide2.xml" Id="Rde419fbff28e4102" /><Relationship Type="http://schemas.openxmlformats.org/officeDocument/2006/relationships/slide" Target="/ppt/slides/slide3.xml" Id="Rd0f5a2f2cf694509" /><Relationship Type="http://schemas.openxmlformats.org/officeDocument/2006/relationships/slide" Target="/ppt/slides/slide4.xml" Id="R4df97b7de20d4f6a" /><Relationship Type="http://schemas.openxmlformats.org/officeDocument/2006/relationships/slide" Target="/ppt/slides/slide5.xml" Id="R379fc0ac069048d0" /><Relationship Type="http://schemas.openxmlformats.org/officeDocument/2006/relationships/slide" Target="/ppt/slides/slide6.xml" Id="R0b1d97487a92433a" /><Relationship Type="http://schemas.openxmlformats.org/officeDocument/2006/relationships/slide" Target="/ppt/slides/slide7.xml" Id="Rf52322c29837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513bae9e3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32eb11ac477e" /><Relationship Type="http://schemas.openxmlformats.org/officeDocument/2006/relationships/theme" Target="/ppt/slideMasters/theme/theme1.xml" Id="Rd87f9509c9e5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3d32eb11ac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116d8017f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68d4c4ba5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5a638832b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6386356f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219cca74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4eaacf16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e763b3e09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56 221 743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−5 929 001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−1 563 723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13 298 129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PROKURIA POLAR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923 792 457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AS</a:t>
            </a:r>
          </a:p>
        </p:txBody>
      </p:sp>
    </p:spTree>
  </p:cSld>
  <p:clrMapOvr>
    <a:masterClrMapping xmlns:a="http://schemas.openxmlformats.org/drawingml/2006/main"/>
  </p:clrMapOvr>
</p:sld>
</file>