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92a34fbc6e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9b0a34d9040ef"/>
  </p:sldMasterIdLst>
  <p:sldIdLst>
    <p:sldId xmlns:r="http://schemas.openxmlformats.org/officeDocument/2006/relationships" id="256" r:id="Rddfa0d88f5264155"/>
    <p:sldId xmlns:r="http://schemas.openxmlformats.org/officeDocument/2006/relationships" id="257" r:id="R37ef0e1eaa3d473c"/>
    <p:sldId xmlns:r="http://schemas.openxmlformats.org/officeDocument/2006/relationships" id="258" r:id="Rcf963b141ca84515"/>
    <p:sldId xmlns:r="http://schemas.openxmlformats.org/officeDocument/2006/relationships" id="259" r:id="Rd92d6d316ac1495c"/>
    <p:sldId xmlns:r="http://schemas.openxmlformats.org/officeDocument/2006/relationships" id="260" r:id="Rb7e9fd01d88f47da"/>
    <p:sldId xmlns:r="http://schemas.openxmlformats.org/officeDocument/2006/relationships" id="261" r:id="Rda29800712824a1e"/>
    <p:sldId xmlns:r="http://schemas.openxmlformats.org/officeDocument/2006/relationships" id="262" r:id="R5040305225144c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9b0a34d9040ef" /><Relationship Type="http://schemas.openxmlformats.org/officeDocument/2006/relationships/slide" Target="/ppt/slides/slide1.xml" Id="Rddfa0d88f5264155" /><Relationship Type="http://schemas.openxmlformats.org/officeDocument/2006/relationships/slide" Target="/ppt/slides/slide2.xml" Id="R37ef0e1eaa3d473c" /><Relationship Type="http://schemas.openxmlformats.org/officeDocument/2006/relationships/slide" Target="/ppt/slides/slide3.xml" Id="Rcf963b141ca84515" /><Relationship Type="http://schemas.openxmlformats.org/officeDocument/2006/relationships/slide" Target="/ppt/slides/slide4.xml" Id="Rd92d6d316ac1495c" /><Relationship Type="http://schemas.openxmlformats.org/officeDocument/2006/relationships/slide" Target="/ppt/slides/slide5.xml" Id="Rb7e9fd01d88f47da" /><Relationship Type="http://schemas.openxmlformats.org/officeDocument/2006/relationships/slide" Target="/ppt/slides/slide6.xml" Id="Rda29800712824a1e" /><Relationship Type="http://schemas.openxmlformats.org/officeDocument/2006/relationships/slide" Target="/ppt/slides/slide7.xml" Id="R5040305225144c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fe1846feb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088e2167488a" /><Relationship Type="http://schemas.openxmlformats.org/officeDocument/2006/relationships/theme" Target="/ppt/slideMasters/theme/theme1.xml" Id="R94f8aea2dce2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0088e2167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e58ab44f2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13f1b5b09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cca78cf5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ee5fb3ffc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ab8523152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132ab886d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d196d7cb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 OG BYGG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OG BYGG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 OG BYGG CONSULT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OG BYGG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OG BYGG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OG BYGG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1 421 465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OG BYGG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LITLABØ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OG BYGG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Litlabøvegen 270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OG BYGG CONSULT AS</a:t>
            </a:r>
          </a:p>
        </p:txBody>
      </p:sp>
    </p:spTree>
  </p:cSld>
  <p:clrMapOvr>
    <a:masterClrMapping xmlns:a="http://schemas.openxmlformats.org/drawingml/2006/main"/>
  </p:clrMapOvr>
</p:sld>
</file>