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383363a63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bf0b988314879"/>
  </p:sldMasterIdLst>
  <p:sldIdLst>
    <p:sldId xmlns:r="http://schemas.openxmlformats.org/officeDocument/2006/relationships" id="256" r:id="R5977cef77e5443f8"/>
    <p:sldId xmlns:r="http://schemas.openxmlformats.org/officeDocument/2006/relationships" id="257" r:id="Rf3dce567596143ab"/>
    <p:sldId xmlns:r="http://schemas.openxmlformats.org/officeDocument/2006/relationships" id="258" r:id="Rc890dd74aa9c4187"/>
    <p:sldId xmlns:r="http://schemas.openxmlformats.org/officeDocument/2006/relationships" id="259" r:id="Rc52dc926a6d34352"/>
    <p:sldId xmlns:r="http://schemas.openxmlformats.org/officeDocument/2006/relationships" id="260" r:id="R124905c838e54a0a"/>
    <p:sldId xmlns:r="http://schemas.openxmlformats.org/officeDocument/2006/relationships" id="261" r:id="R026512f8721a4a21"/>
    <p:sldId xmlns:r="http://schemas.openxmlformats.org/officeDocument/2006/relationships" id="262" r:id="Rabd8707b543745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bf0b988314879" /><Relationship Type="http://schemas.openxmlformats.org/officeDocument/2006/relationships/slide" Target="/ppt/slides/slide1.xml" Id="R5977cef77e5443f8" /><Relationship Type="http://schemas.openxmlformats.org/officeDocument/2006/relationships/slide" Target="/ppt/slides/slide2.xml" Id="Rf3dce567596143ab" /><Relationship Type="http://schemas.openxmlformats.org/officeDocument/2006/relationships/slide" Target="/ppt/slides/slide3.xml" Id="Rc890dd74aa9c4187" /><Relationship Type="http://schemas.openxmlformats.org/officeDocument/2006/relationships/slide" Target="/ppt/slides/slide4.xml" Id="Rc52dc926a6d34352" /><Relationship Type="http://schemas.openxmlformats.org/officeDocument/2006/relationships/slide" Target="/ppt/slides/slide5.xml" Id="R124905c838e54a0a" /><Relationship Type="http://schemas.openxmlformats.org/officeDocument/2006/relationships/slide" Target="/ppt/slides/slide6.xml" Id="R026512f8721a4a21" /><Relationship Type="http://schemas.openxmlformats.org/officeDocument/2006/relationships/slide" Target="/ppt/slides/slide7.xml" Id="Rabd8707b543745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618525ae7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8d65ff484ce5" /><Relationship Type="http://schemas.openxmlformats.org/officeDocument/2006/relationships/theme" Target="/ppt/slideMasters/theme/theme1.xml" Id="R7b1f5714aff540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48d65ff48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d03b260f549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9faf9216e4c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00a58e233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2d0f906a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18817019d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36aebc0d7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41657e3ec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BENSIN OG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BENSIN OG SERVICE AS ble etablert [år] og holder til i Rendalen.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3 947 555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354 071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ANDRE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ERIK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Erik Solberg, Gamle Kongevei 4166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2484 Rendalen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923 803 912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BENSIN OG SERVICE AS</a:t>
            </a:r>
          </a:p>
        </p:txBody>
      </p:sp>
    </p:spTree>
  </p:cSld>
  <p:clrMapOvr>
    <a:masterClrMapping xmlns:a="http://schemas.openxmlformats.org/drawingml/2006/main"/>
  </p:clrMapOvr>
</p:sld>
</file>