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eda0cec7f4c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7a9e8e5bc24927"/>
  </p:sldMasterIdLst>
  <p:sldIdLst>
    <p:sldId xmlns:r="http://schemas.openxmlformats.org/officeDocument/2006/relationships" id="256" r:id="Raf92e79c6fbe4096"/>
    <p:sldId xmlns:r="http://schemas.openxmlformats.org/officeDocument/2006/relationships" id="257" r:id="Rfff7e64c499f477f"/>
    <p:sldId xmlns:r="http://schemas.openxmlformats.org/officeDocument/2006/relationships" id="258" r:id="R02a2144a1b4543ab"/>
    <p:sldId xmlns:r="http://schemas.openxmlformats.org/officeDocument/2006/relationships" id="259" r:id="R58609e8770764552"/>
    <p:sldId xmlns:r="http://schemas.openxmlformats.org/officeDocument/2006/relationships" id="260" r:id="R22f12ae229be4055"/>
    <p:sldId xmlns:r="http://schemas.openxmlformats.org/officeDocument/2006/relationships" id="261" r:id="R13f592eaf5544f4d"/>
    <p:sldId xmlns:r="http://schemas.openxmlformats.org/officeDocument/2006/relationships" id="262" r:id="Rdc1e9cb5b1d54e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a9e8e5bc24927" /><Relationship Type="http://schemas.openxmlformats.org/officeDocument/2006/relationships/slide" Target="/ppt/slides/slide1.xml" Id="Raf92e79c6fbe4096" /><Relationship Type="http://schemas.openxmlformats.org/officeDocument/2006/relationships/slide" Target="/ppt/slides/slide2.xml" Id="Rfff7e64c499f477f" /><Relationship Type="http://schemas.openxmlformats.org/officeDocument/2006/relationships/slide" Target="/ppt/slides/slide3.xml" Id="R02a2144a1b4543ab" /><Relationship Type="http://schemas.openxmlformats.org/officeDocument/2006/relationships/slide" Target="/ppt/slides/slide4.xml" Id="R58609e8770764552" /><Relationship Type="http://schemas.openxmlformats.org/officeDocument/2006/relationships/slide" Target="/ppt/slides/slide5.xml" Id="R22f12ae229be4055" /><Relationship Type="http://schemas.openxmlformats.org/officeDocument/2006/relationships/slide" Target="/ppt/slides/slide6.xml" Id="R13f592eaf5544f4d" /><Relationship Type="http://schemas.openxmlformats.org/officeDocument/2006/relationships/slide" Target="/ppt/slides/slide7.xml" Id="Rdc1e9cb5b1d54e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af65b99444a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ef3e3ec2c43e5" /><Relationship Type="http://schemas.openxmlformats.org/officeDocument/2006/relationships/theme" Target="/ppt/slideMasters/theme/theme1.xml" Id="R29caad862bed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6ef3e3ec2c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81e9e6575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8f13b5f2140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70b2df018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2d5bbbf0c46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ec869d3f749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edbe0c45d42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4d831a06542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GLIGAARD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GLIGAARD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−281 656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6 614 809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124 485 037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125 661 975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GUNNAR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GUNNAR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