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783b686af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91db2ecfc4394"/>
  </p:sldMasterIdLst>
  <p:sldIdLst>
    <p:sldId xmlns:r="http://schemas.openxmlformats.org/officeDocument/2006/relationships" id="256" r:id="R82671d037f2c4f71"/>
    <p:sldId xmlns:r="http://schemas.openxmlformats.org/officeDocument/2006/relationships" id="257" r:id="R783f5f3b932d47fd"/>
    <p:sldId xmlns:r="http://schemas.openxmlformats.org/officeDocument/2006/relationships" id="258" r:id="R6649c74c1c6746d5"/>
    <p:sldId xmlns:r="http://schemas.openxmlformats.org/officeDocument/2006/relationships" id="259" r:id="Rf88a787e01b946bb"/>
    <p:sldId xmlns:r="http://schemas.openxmlformats.org/officeDocument/2006/relationships" id="260" r:id="R4578aa7a3d824f93"/>
    <p:sldId xmlns:r="http://schemas.openxmlformats.org/officeDocument/2006/relationships" id="261" r:id="Rbc78410dbd924ee7"/>
    <p:sldId xmlns:r="http://schemas.openxmlformats.org/officeDocument/2006/relationships" id="262" r:id="Rdf197b4852cf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91db2ecfc4394" /><Relationship Type="http://schemas.openxmlformats.org/officeDocument/2006/relationships/slide" Target="/ppt/slides/slide1.xml" Id="R82671d037f2c4f71" /><Relationship Type="http://schemas.openxmlformats.org/officeDocument/2006/relationships/slide" Target="/ppt/slides/slide2.xml" Id="R783f5f3b932d47fd" /><Relationship Type="http://schemas.openxmlformats.org/officeDocument/2006/relationships/slide" Target="/ppt/slides/slide3.xml" Id="R6649c74c1c6746d5" /><Relationship Type="http://schemas.openxmlformats.org/officeDocument/2006/relationships/slide" Target="/ppt/slides/slide4.xml" Id="Rf88a787e01b946bb" /><Relationship Type="http://schemas.openxmlformats.org/officeDocument/2006/relationships/slide" Target="/ppt/slides/slide5.xml" Id="R4578aa7a3d824f93" /><Relationship Type="http://schemas.openxmlformats.org/officeDocument/2006/relationships/slide" Target="/ppt/slides/slide6.xml" Id="Rbc78410dbd924ee7" /><Relationship Type="http://schemas.openxmlformats.org/officeDocument/2006/relationships/slide" Target="/ppt/slides/slide7.xml" Id="Rdf197b4852cf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6100ea3f8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9d07751340e9" /><Relationship Type="http://schemas.openxmlformats.org/officeDocument/2006/relationships/theme" Target="/ppt/slideMasters/theme/theme1.xml" Id="Re8acc781f755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79d077513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211d26d9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3d4e1db6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1dccd59a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6c2983da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1f418143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0c53c037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a1b76cea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