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49282de8a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a978cb8f34e24"/>
  </p:sldMasterIdLst>
  <p:sldIdLst>
    <p:sldId xmlns:r="http://schemas.openxmlformats.org/officeDocument/2006/relationships" id="256" r:id="Rcced3d14310d4685"/>
    <p:sldId xmlns:r="http://schemas.openxmlformats.org/officeDocument/2006/relationships" id="257" r:id="Rc9d4a96d8a30426a"/>
    <p:sldId xmlns:r="http://schemas.openxmlformats.org/officeDocument/2006/relationships" id="258" r:id="Rc8bb1220ca194f97"/>
    <p:sldId xmlns:r="http://schemas.openxmlformats.org/officeDocument/2006/relationships" id="259" r:id="Rbafa139302644616"/>
    <p:sldId xmlns:r="http://schemas.openxmlformats.org/officeDocument/2006/relationships" id="260" r:id="Rb13235a5d07f45c3"/>
    <p:sldId xmlns:r="http://schemas.openxmlformats.org/officeDocument/2006/relationships" id="261" r:id="R0fd813431e054d64"/>
    <p:sldId xmlns:r="http://schemas.openxmlformats.org/officeDocument/2006/relationships" id="262" r:id="Rfc8bd8f0a9d6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a978cb8f34e24" /><Relationship Type="http://schemas.openxmlformats.org/officeDocument/2006/relationships/slide" Target="/ppt/slides/slide1.xml" Id="Rcced3d14310d4685" /><Relationship Type="http://schemas.openxmlformats.org/officeDocument/2006/relationships/slide" Target="/ppt/slides/slide2.xml" Id="Rc9d4a96d8a30426a" /><Relationship Type="http://schemas.openxmlformats.org/officeDocument/2006/relationships/slide" Target="/ppt/slides/slide3.xml" Id="Rc8bb1220ca194f97" /><Relationship Type="http://schemas.openxmlformats.org/officeDocument/2006/relationships/slide" Target="/ppt/slides/slide4.xml" Id="Rbafa139302644616" /><Relationship Type="http://schemas.openxmlformats.org/officeDocument/2006/relationships/slide" Target="/ppt/slides/slide5.xml" Id="Rb13235a5d07f45c3" /><Relationship Type="http://schemas.openxmlformats.org/officeDocument/2006/relationships/slide" Target="/ppt/slides/slide6.xml" Id="R0fd813431e054d64" /><Relationship Type="http://schemas.openxmlformats.org/officeDocument/2006/relationships/slide" Target="/ppt/slides/slide7.xml" Id="Rfc8bd8f0a9d6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7e492d313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0226fa91c415d" /><Relationship Type="http://schemas.openxmlformats.org/officeDocument/2006/relationships/theme" Target="/ppt/slideMasters/theme/theme1.xml" Id="Ra2a21d221227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0226fa91c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fdbc32cb5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e5286b647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4afc3b7aa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129b0d2ec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3edded72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48a69fa3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709416298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UMF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14 879 050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14 879 050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FORNÆSS ULF MARIUS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FORNÆSS KJERSTI MARI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288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