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b74cc392cc45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0fa4b2f765463f"/>
  </p:sldMasterIdLst>
  <p:sldIdLst>
    <p:sldId xmlns:r="http://schemas.openxmlformats.org/officeDocument/2006/relationships" id="256" r:id="Rca7881ec530d446c"/>
    <p:sldId xmlns:r="http://schemas.openxmlformats.org/officeDocument/2006/relationships" id="257" r:id="R05cff8c042ff490d"/>
    <p:sldId xmlns:r="http://schemas.openxmlformats.org/officeDocument/2006/relationships" id="258" r:id="R22e01ee8e98647ec"/>
    <p:sldId xmlns:r="http://schemas.openxmlformats.org/officeDocument/2006/relationships" id="259" r:id="R942f8b20589a43a5"/>
    <p:sldId xmlns:r="http://schemas.openxmlformats.org/officeDocument/2006/relationships" id="260" r:id="R00d8ce836a3a48bf"/>
    <p:sldId xmlns:r="http://schemas.openxmlformats.org/officeDocument/2006/relationships" id="261" r:id="R5da89781b1084e85"/>
    <p:sldId xmlns:r="http://schemas.openxmlformats.org/officeDocument/2006/relationships" id="262" r:id="Rade9bc2957e24d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fa4b2f765463f" /><Relationship Type="http://schemas.openxmlformats.org/officeDocument/2006/relationships/slide" Target="/ppt/slides/slide1.xml" Id="Rca7881ec530d446c" /><Relationship Type="http://schemas.openxmlformats.org/officeDocument/2006/relationships/slide" Target="/ppt/slides/slide2.xml" Id="R05cff8c042ff490d" /><Relationship Type="http://schemas.openxmlformats.org/officeDocument/2006/relationships/slide" Target="/ppt/slides/slide3.xml" Id="R22e01ee8e98647ec" /><Relationship Type="http://schemas.openxmlformats.org/officeDocument/2006/relationships/slide" Target="/ppt/slides/slide4.xml" Id="R942f8b20589a43a5" /><Relationship Type="http://schemas.openxmlformats.org/officeDocument/2006/relationships/slide" Target="/ppt/slides/slide5.xml" Id="R00d8ce836a3a48bf" /><Relationship Type="http://schemas.openxmlformats.org/officeDocument/2006/relationships/slide" Target="/ppt/slides/slide6.xml" Id="R5da89781b1084e85" /><Relationship Type="http://schemas.openxmlformats.org/officeDocument/2006/relationships/slide" Target="/ppt/slides/slide7.xml" Id="Rade9bc2957e24d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ec789e184e46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9f43ac3eb4979" /><Relationship Type="http://schemas.openxmlformats.org/officeDocument/2006/relationships/theme" Target="/ppt/slideMasters/theme/theme1.xml" Id="Rb8a425cc45fd41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69f43ac3eb49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8e3e8516c44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72f0925484a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1567ea5734c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44defb2d245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6641a9f534e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89ae5b2d142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995b2db7049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THUNEM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THUNEM REGNSKAP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3 669 065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268 745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218 164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613 034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1 512 837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 FINANS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VIDMER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Nattrutekaien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5411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923 804 714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THUNEM REGNSKAP AS</a:t>
            </a:r>
          </a:p>
        </p:txBody>
      </p:sp>
    </p:spTree>
  </p:cSld>
  <p:clrMapOvr>
    <a:masterClrMapping xmlns:a="http://schemas.openxmlformats.org/drawingml/2006/main"/>
  </p:clrMapOvr>
</p:sld>
</file>