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fe7cefb0a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847c172f44ce6"/>
  </p:sldMasterIdLst>
  <p:sldIdLst>
    <p:sldId xmlns:r="http://schemas.openxmlformats.org/officeDocument/2006/relationships" id="256" r:id="R2c795b33d9554f67"/>
    <p:sldId xmlns:r="http://schemas.openxmlformats.org/officeDocument/2006/relationships" id="257" r:id="R8eeba0fb28244c84"/>
    <p:sldId xmlns:r="http://schemas.openxmlformats.org/officeDocument/2006/relationships" id="258" r:id="Rc8edc26e0c134964"/>
    <p:sldId xmlns:r="http://schemas.openxmlformats.org/officeDocument/2006/relationships" id="259" r:id="R90210ca032c5433d"/>
    <p:sldId xmlns:r="http://schemas.openxmlformats.org/officeDocument/2006/relationships" id="260" r:id="Ra999214e9383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847c172f44ce6" /><Relationship Type="http://schemas.openxmlformats.org/officeDocument/2006/relationships/slide" Target="/ppt/slides/slide1.xml" Id="R2c795b33d9554f67" /><Relationship Type="http://schemas.openxmlformats.org/officeDocument/2006/relationships/slide" Target="/ppt/slides/slide2.xml" Id="R8eeba0fb28244c84" /><Relationship Type="http://schemas.openxmlformats.org/officeDocument/2006/relationships/slide" Target="/ppt/slides/slide3.xml" Id="Rc8edc26e0c134964" /><Relationship Type="http://schemas.openxmlformats.org/officeDocument/2006/relationships/slide" Target="/ppt/slides/slide4.xml" Id="R90210ca032c5433d" /><Relationship Type="http://schemas.openxmlformats.org/officeDocument/2006/relationships/slide" Target="/ppt/slides/slide5.xml" Id="Ra999214e9383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f5ad791d5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9f2a11ad4290" /><Relationship Type="http://schemas.openxmlformats.org/officeDocument/2006/relationships/theme" Target="/ppt/slideMasters/theme/theme1.xml" Id="R04090e8cbcf14d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89f2a11ad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303b0c6a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7fdc28e9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8e3f809fb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e3a53a2a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ba471f57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 MEDIA ADRESSEAVISEN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 MEDIA ADRESSEAVISEN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Ferjemannsveien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MEDIA ADRESSEAVISEN</a:t>
            </a:r>
          </a:p>
        </p:txBody>
      </p:sp>
    </p:spTree>
  </p:cSld>
  <p:clrMapOvr>
    <a:masterClrMapping xmlns:a="http://schemas.openxmlformats.org/drawingml/2006/main"/>
  </p:clrMapOvr>
</p:sld>
</file>