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8ab131a06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5724f8341434f"/>
  </p:sldMasterIdLst>
  <p:sldIdLst>
    <p:sldId xmlns:r="http://schemas.openxmlformats.org/officeDocument/2006/relationships" id="256" r:id="Rb6f4560641284228"/>
    <p:sldId xmlns:r="http://schemas.openxmlformats.org/officeDocument/2006/relationships" id="257" r:id="R50da7b02649449f2"/>
    <p:sldId xmlns:r="http://schemas.openxmlformats.org/officeDocument/2006/relationships" id="258" r:id="Rba76269be8994ec3"/>
    <p:sldId xmlns:r="http://schemas.openxmlformats.org/officeDocument/2006/relationships" id="259" r:id="R84550a90575645c7"/>
    <p:sldId xmlns:r="http://schemas.openxmlformats.org/officeDocument/2006/relationships" id="260" r:id="R5493f318a19c46cf"/>
    <p:sldId xmlns:r="http://schemas.openxmlformats.org/officeDocument/2006/relationships" id="261" r:id="R65d80645d5cd4ddc"/>
    <p:sldId xmlns:r="http://schemas.openxmlformats.org/officeDocument/2006/relationships" id="262" r:id="R0f4d985242c2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5724f8341434f" /><Relationship Type="http://schemas.openxmlformats.org/officeDocument/2006/relationships/slide" Target="/ppt/slides/slide1.xml" Id="Rb6f4560641284228" /><Relationship Type="http://schemas.openxmlformats.org/officeDocument/2006/relationships/slide" Target="/ppt/slides/slide2.xml" Id="R50da7b02649449f2" /><Relationship Type="http://schemas.openxmlformats.org/officeDocument/2006/relationships/slide" Target="/ppt/slides/slide3.xml" Id="Rba76269be8994ec3" /><Relationship Type="http://schemas.openxmlformats.org/officeDocument/2006/relationships/slide" Target="/ppt/slides/slide4.xml" Id="R84550a90575645c7" /><Relationship Type="http://schemas.openxmlformats.org/officeDocument/2006/relationships/slide" Target="/ppt/slides/slide5.xml" Id="R5493f318a19c46cf" /><Relationship Type="http://schemas.openxmlformats.org/officeDocument/2006/relationships/slide" Target="/ppt/slides/slide6.xml" Id="R65d80645d5cd4ddc" /><Relationship Type="http://schemas.openxmlformats.org/officeDocument/2006/relationships/slide" Target="/ppt/slides/slide7.xml" Id="R0f4d985242c2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9aebf9eb6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6ea7b3214b61" /><Relationship Type="http://schemas.openxmlformats.org/officeDocument/2006/relationships/theme" Target="/ppt/slideMasters/theme/theme1.xml" Id="R614b1c675d7d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a6ea7b321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92fbfd70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f852ed54d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93157f7b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1a4ead6d1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be33b9eca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be34cae49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8f5375a9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1 208 692 000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3 534 088 000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