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0089d085f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91d51cc82447e"/>
  </p:sldMasterIdLst>
  <p:sldIdLst>
    <p:sldId xmlns:r="http://schemas.openxmlformats.org/officeDocument/2006/relationships" id="256" r:id="R6ec3370c32c0490c"/>
    <p:sldId xmlns:r="http://schemas.openxmlformats.org/officeDocument/2006/relationships" id="257" r:id="R453faf84a3a548b4"/>
    <p:sldId xmlns:r="http://schemas.openxmlformats.org/officeDocument/2006/relationships" id="258" r:id="Rb22381cc9c3440ea"/>
    <p:sldId xmlns:r="http://schemas.openxmlformats.org/officeDocument/2006/relationships" id="259" r:id="Ra61358c4a0fc4ab5"/>
    <p:sldId xmlns:r="http://schemas.openxmlformats.org/officeDocument/2006/relationships" id="260" r:id="R0ed5744140074870"/>
    <p:sldId xmlns:r="http://schemas.openxmlformats.org/officeDocument/2006/relationships" id="261" r:id="R9293a4cb84a04aea"/>
    <p:sldId xmlns:r="http://schemas.openxmlformats.org/officeDocument/2006/relationships" id="262" r:id="R42804aaf34ac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91d51cc82447e" /><Relationship Type="http://schemas.openxmlformats.org/officeDocument/2006/relationships/slide" Target="/ppt/slides/slide1.xml" Id="R6ec3370c32c0490c" /><Relationship Type="http://schemas.openxmlformats.org/officeDocument/2006/relationships/slide" Target="/ppt/slides/slide2.xml" Id="R453faf84a3a548b4" /><Relationship Type="http://schemas.openxmlformats.org/officeDocument/2006/relationships/slide" Target="/ppt/slides/slide3.xml" Id="Rb22381cc9c3440ea" /><Relationship Type="http://schemas.openxmlformats.org/officeDocument/2006/relationships/slide" Target="/ppt/slides/slide4.xml" Id="Ra61358c4a0fc4ab5" /><Relationship Type="http://schemas.openxmlformats.org/officeDocument/2006/relationships/slide" Target="/ppt/slides/slide5.xml" Id="R0ed5744140074870" /><Relationship Type="http://schemas.openxmlformats.org/officeDocument/2006/relationships/slide" Target="/ppt/slides/slide6.xml" Id="R9293a4cb84a04aea" /><Relationship Type="http://schemas.openxmlformats.org/officeDocument/2006/relationships/slide" Target="/ppt/slides/slide7.xml" Id="R42804aaf34ac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889956176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6cf5d3474831" /><Relationship Type="http://schemas.openxmlformats.org/officeDocument/2006/relationships/theme" Target="/ppt/slideMasters/theme/theme1.xml" Id="R6e846482c4f8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26cf5d347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a7754e8d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6d721157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c98fe108d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5e745a41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666349312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23762e18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73d39d18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INDUSTRI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9 259 244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−2 893 729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107 113 555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MORELD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INDUSTRI AS</a:t>
            </a:r>
          </a:p>
        </p:txBody>
      </p:sp>
    </p:spTree>
  </p:cSld>
  <p:clrMapOvr>
    <a:masterClrMapping xmlns:a="http://schemas.openxmlformats.org/drawingml/2006/main"/>
  </p:clrMapOvr>
</p:sld>
</file>