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5937efc8c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84c1cef994b1e"/>
  </p:sldMasterIdLst>
  <p:sldIdLst>
    <p:sldId xmlns:r="http://schemas.openxmlformats.org/officeDocument/2006/relationships" id="256" r:id="R57d5c3ef0823459d"/>
    <p:sldId xmlns:r="http://schemas.openxmlformats.org/officeDocument/2006/relationships" id="257" r:id="Rdfce1ef42a6f4e87"/>
    <p:sldId xmlns:r="http://schemas.openxmlformats.org/officeDocument/2006/relationships" id="258" r:id="R1283a4b21c9f4dcb"/>
    <p:sldId xmlns:r="http://schemas.openxmlformats.org/officeDocument/2006/relationships" id="259" r:id="Rb2a086303e02430e"/>
    <p:sldId xmlns:r="http://schemas.openxmlformats.org/officeDocument/2006/relationships" id="260" r:id="Rda70360d01384454"/>
    <p:sldId xmlns:r="http://schemas.openxmlformats.org/officeDocument/2006/relationships" id="261" r:id="R7189fded976f4227"/>
    <p:sldId xmlns:r="http://schemas.openxmlformats.org/officeDocument/2006/relationships" id="262" r:id="R4239d9db767b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84c1cef994b1e" /><Relationship Type="http://schemas.openxmlformats.org/officeDocument/2006/relationships/slide" Target="/ppt/slides/slide1.xml" Id="R57d5c3ef0823459d" /><Relationship Type="http://schemas.openxmlformats.org/officeDocument/2006/relationships/slide" Target="/ppt/slides/slide2.xml" Id="Rdfce1ef42a6f4e87" /><Relationship Type="http://schemas.openxmlformats.org/officeDocument/2006/relationships/slide" Target="/ppt/slides/slide3.xml" Id="R1283a4b21c9f4dcb" /><Relationship Type="http://schemas.openxmlformats.org/officeDocument/2006/relationships/slide" Target="/ppt/slides/slide4.xml" Id="Rb2a086303e02430e" /><Relationship Type="http://schemas.openxmlformats.org/officeDocument/2006/relationships/slide" Target="/ppt/slides/slide5.xml" Id="Rda70360d01384454" /><Relationship Type="http://schemas.openxmlformats.org/officeDocument/2006/relationships/slide" Target="/ppt/slides/slide6.xml" Id="R7189fded976f4227" /><Relationship Type="http://schemas.openxmlformats.org/officeDocument/2006/relationships/slide" Target="/ppt/slides/slide7.xml" Id="R4239d9db767b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7295f3012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d4cdd7074bfa" /><Relationship Type="http://schemas.openxmlformats.org/officeDocument/2006/relationships/theme" Target="/ppt/slideMasters/theme/theme1.xml" Id="R578f9cbfabf6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ad4cdd707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cec69ff4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01de0841e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43d4cd417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7dad5ae32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91edf378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2c09626a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d836e801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1 388 849 892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