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2252ca94a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fad9ba5be4ccd"/>
  </p:sldMasterIdLst>
  <p:sldIdLst>
    <p:sldId xmlns:r="http://schemas.openxmlformats.org/officeDocument/2006/relationships" id="256" r:id="Rc6f8032151be4aa9"/>
    <p:sldId xmlns:r="http://schemas.openxmlformats.org/officeDocument/2006/relationships" id="257" r:id="R73fd4f98bc5c4906"/>
    <p:sldId xmlns:r="http://schemas.openxmlformats.org/officeDocument/2006/relationships" id="258" r:id="R05b6b3996c8b4a0f"/>
    <p:sldId xmlns:r="http://schemas.openxmlformats.org/officeDocument/2006/relationships" id="259" r:id="R90536c736a944cba"/>
    <p:sldId xmlns:r="http://schemas.openxmlformats.org/officeDocument/2006/relationships" id="260" r:id="R44b7df84fb984c74"/>
    <p:sldId xmlns:r="http://schemas.openxmlformats.org/officeDocument/2006/relationships" id="261" r:id="R4ed60e5795c74440"/>
    <p:sldId xmlns:r="http://schemas.openxmlformats.org/officeDocument/2006/relationships" id="262" r:id="R2b31d5ddb917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fad9ba5be4ccd" /><Relationship Type="http://schemas.openxmlformats.org/officeDocument/2006/relationships/slide" Target="/ppt/slides/slide1.xml" Id="Rc6f8032151be4aa9" /><Relationship Type="http://schemas.openxmlformats.org/officeDocument/2006/relationships/slide" Target="/ppt/slides/slide2.xml" Id="R73fd4f98bc5c4906" /><Relationship Type="http://schemas.openxmlformats.org/officeDocument/2006/relationships/slide" Target="/ppt/slides/slide3.xml" Id="R05b6b3996c8b4a0f" /><Relationship Type="http://schemas.openxmlformats.org/officeDocument/2006/relationships/slide" Target="/ppt/slides/slide4.xml" Id="R90536c736a944cba" /><Relationship Type="http://schemas.openxmlformats.org/officeDocument/2006/relationships/slide" Target="/ppt/slides/slide5.xml" Id="R44b7df84fb984c74" /><Relationship Type="http://schemas.openxmlformats.org/officeDocument/2006/relationships/slide" Target="/ppt/slides/slide6.xml" Id="R4ed60e5795c74440" /><Relationship Type="http://schemas.openxmlformats.org/officeDocument/2006/relationships/slide" Target="/ppt/slides/slide7.xml" Id="R2b31d5ddb917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20f304ae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d1c28a0ac4ff8" /><Relationship Type="http://schemas.openxmlformats.org/officeDocument/2006/relationships/theme" Target="/ppt/slideMasters/theme/theme1.xml" Id="R0866cb24f226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d1c28a0ac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b58cf7a3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ec339063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7e298125d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e9fde50a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7c44a07a9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d8920857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9c41fb9fb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NORVESTOR SPV 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688 225 000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689 973 000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L.P.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