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5be9850e7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afc2fd2d54d9b"/>
  </p:sldMasterIdLst>
  <p:sldIdLst>
    <p:sldId xmlns:r="http://schemas.openxmlformats.org/officeDocument/2006/relationships" id="256" r:id="Rdebc8e428b7341db"/>
    <p:sldId xmlns:r="http://schemas.openxmlformats.org/officeDocument/2006/relationships" id="257" r:id="R1196b961153b4768"/>
    <p:sldId xmlns:r="http://schemas.openxmlformats.org/officeDocument/2006/relationships" id="258" r:id="R99bf60d725b14e8d"/>
    <p:sldId xmlns:r="http://schemas.openxmlformats.org/officeDocument/2006/relationships" id="259" r:id="Ra83325d48d8a4936"/>
    <p:sldId xmlns:r="http://schemas.openxmlformats.org/officeDocument/2006/relationships" id="260" r:id="R2aa9a49dd6274349"/>
    <p:sldId xmlns:r="http://schemas.openxmlformats.org/officeDocument/2006/relationships" id="261" r:id="R84a10b9237fd428b"/>
    <p:sldId xmlns:r="http://schemas.openxmlformats.org/officeDocument/2006/relationships" id="262" r:id="R28534c834859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afc2fd2d54d9b" /><Relationship Type="http://schemas.openxmlformats.org/officeDocument/2006/relationships/slide" Target="/ppt/slides/slide1.xml" Id="Rdebc8e428b7341db" /><Relationship Type="http://schemas.openxmlformats.org/officeDocument/2006/relationships/slide" Target="/ppt/slides/slide2.xml" Id="R1196b961153b4768" /><Relationship Type="http://schemas.openxmlformats.org/officeDocument/2006/relationships/slide" Target="/ppt/slides/slide3.xml" Id="R99bf60d725b14e8d" /><Relationship Type="http://schemas.openxmlformats.org/officeDocument/2006/relationships/slide" Target="/ppt/slides/slide4.xml" Id="Ra83325d48d8a4936" /><Relationship Type="http://schemas.openxmlformats.org/officeDocument/2006/relationships/slide" Target="/ppt/slides/slide5.xml" Id="R2aa9a49dd6274349" /><Relationship Type="http://schemas.openxmlformats.org/officeDocument/2006/relationships/slide" Target="/ppt/slides/slide6.xml" Id="R84a10b9237fd428b" /><Relationship Type="http://schemas.openxmlformats.org/officeDocument/2006/relationships/slide" Target="/ppt/slides/slide7.xml" Id="R28534c834859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4ff4b9cb3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5edac10a4d8d" /><Relationship Type="http://schemas.openxmlformats.org/officeDocument/2006/relationships/theme" Target="/ppt/slideMasters/theme/theme1.xml" Id="Rf78b948466af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15edac10a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41ad9ac8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aabdfe70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32e42fb5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9b50ebfe0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3d2c59d4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273e90fa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7f8ee15e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KLØMNSTEIN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KLØMNSTEIN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Havørnbrautene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KLØMNSTEIN AS</a:t>
            </a:r>
          </a:p>
        </p:txBody>
      </p:sp>
    </p:spTree>
  </p:cSld>
  <p:clrMapOvr>
    <a:masterClrMapping xmlns:a="http://schemas.openxmlformats.org/drawingml/2006/main"/>
  </p:clrMapOvr>
</p:sld>
</file>