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2b649d7b2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ef69b749546a2"/>
  </p:sldMasterIdLst>
  <p:sldIdLst>
    <p:sldId xmlns:r="http://schemas.openxmlformats.org/officeDocument/2006/relationships" id="256" r:id="R43172d8a6db341c8"/>
    <p:sldId xmlns:r="http://schemas.openxmlformats.org/officeDocument/2006/relationships" id="257" r:id="R6b5efc812cd54f7f"/>
    <p:sldId xmlns:r="http://schemas.openxmlformats.org/officeDocument/2006/relationships" id="258" r:id="Rebcf4bcbe3a14287"/>
    <p:sldId xmlns:r="http://schemas.openxmlformats.org/officeDocument/2006/relationships" id="259" r:id="R6017ab3d9fdd4464"/>
    <p:sldId xmlns:r="http://schemas.openxmlformats.org/officeDocument/2006/relationships" id="260" r:id="R591ffda0d804424c"/>
    <p:sldId xmlns:r="http://schemas.openxmlformats.org/officeDocument/2006/relationships" id="261" r:id="Re79ee61bc4134399"/>
    <p:sldId xmlns:r="http://schemas.openxmlformats.org/officeDocument/2006/relationships" id="262" r:id="R5ff8f924d9d2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ef69b749546a2" /><Relationship Type="http://schemas.openxmlformats.org/officeDocument/2006/relationships/slide" Target="/ppt/slides/slide1.xml" Id="R43172d8a6db341c8" /><Relationship Type="http://schemas.openxmlformats.org/officeDocument/2006/relationships/slide" Target="/ppt/slides/slide2.xml" Id="R6b5efc812cd54f7f" /><Relationship Type="http://schemas.openxmlformats.org/officeDocument/2006/relationships/slide" Target="/ppt/slides/slide3.xml" Id="Rebcf4bcbe3a14287" /><Relationship Type="http://schemas.openxmlformats.org/officeDocument/2006/relationships/slide" Target="/ppt/slides/slide4.xml" Id="R6017ab3d9fdd4464" /><Relationship Type="http://schemas.openxmlformats.org/officeDocument/2006/relationships/slide" Target="/ppt/slides/slide5.xml" Id="R591ffda0d804424c" /><Relationship Type="http://schemas.openxmlformats.org/officeDocument/2006/relationships/slide" Target="/ppt/slides/slide6.xml" Id="Re79ee61bc4134399" /><Relationship Type="http://schemas.openxmlformats.org/officeDocument/2006/relationships/slide" Target="/ppt/slides/slide7.xml" Id="R5ff8f924d9d2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e6ce4bec3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103bc51c4dd6" /><Relationship Type="http://schemas.openxmlformats.org/officeDocument/2006/relationships/theme" Target="/ppt/slideMasters/theme/theme1.xml" Id="Rc7bec09d2e64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e103bc51c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fe806ee32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6226ca2d3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20d1c52c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94ccc25c1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0cce85016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a4c1bec3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6fb375646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GOHAGEN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GOHAGEN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16 011 231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GEIR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Stokkabrautene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923 812 164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GOHAGEN INVEST AS</a:t>
            </a:r>
          </a:p>
        </p:txBody>
      </p:sp>
    </p:spTree>
  </p:cSld>
  <p:clrMapOvr>
    <a:masterClrMapping xmlns:a="http://schemas.openxmlformats.org/drawingml/2006/main"/>
  </p:clrMapOvr>
</p:sld>
</file>