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8d75988de44e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0a2ad82bfd4b83"/>
  </p:sldMasterIdLst>
  <p:sldIdLst>
    <p:sldId xmlns:r="http://schemas.openxmlformats.org/officeDocument/2006/relationships" id="256" r:id="R586d12bc36fd4aae"/>
    <p:sldId xmlns:r="http://schemas.openxmlformats.org/officeDocument/2006/relationships" id="257" r:id="R1c14d0c727f3441e"/>
    <p:sldId xmlns:r="http://schemas.openxmlformats.org/officeDocument/2006/relationships" id="258" r:id="R049ec0e6ee0941a3"/>
    <p:sldId xmlns:r="http://schemas.openxmlformats.org/officeDocument/2006/relationships" id="259" r:id="R6d90d69371854d7f"/>
    <p:sldId xmlns:r="http://schemas.openxmlformats.org/officeDocument/2006/relationships" id="260" r:id="R99de605b6db04517"/>
    <p:sldId xmlns:r="http://schemas.openxmlformats.org/officeDocument/2006/relationships" id="261" r:id="Rc5d67e58d8214853"/>
    <p:sldId xmlns:r="http://schemas.openxmlformats.org/officeDocument/2006/relationships" id="262" r:id="R1e92916842874d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0a2ad82bfd4b83" /><Relationship Type="http://schemas.openxmlformats.org/officeDocument/2006/relationships/slide" Target="/ppt/slides/slide1.xml" Id="R586d12bc36fd4aae" /><Relationship Type="http://schemas.openxmlformats.org/officeDocument/2006/relationships/slide" Target="/ppt/slides/slide2.xml" Id="R1c14d0c727f3441e" /><Relationship Type="http://schemas.openxmlformats.org/officeDocument/2006/relationships/slide" Target="/ppt/slides/slide3.xml" Id="R049ec0e6ee0941a3" /><Relationship Type="http://schemas.openxmlformats.org/officeDocument/2006/relationships/slide" Target="/ppt/slides/slide4.xml" Id="R6d90d69371854d7f" /><Relationship Type="http://schemas.openxmlformats.org/officeDocument/2006/relationships/slide" Target="/ppt/slides/slide5.xml" Id="R99de605b6db04517" /><Relationship Type="http://schemas.openxmlformats.org/officeDocument/2006/relationships/slide" Target="/ppt/slides/slide6.xml" Id="Rc5d67e58d8214853" /><Relationship Type="http://schemas.openxmlformats.org/officeDocument/2006/relationships/slide" Target="/ppt/slides/slide7.xml" Id="R1e92916842874d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928eb1753149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c360d9b914337" /><Relationship Type="http://schemas.openxmlformats.org/officeDocument/2006/relationships/theme" Target="/ppt/slideMasters/theme/theme1.xml" Id="Rde400f0b3e104e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ac360d9b9143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7a652f86d45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2e181870046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b31a0c77d49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ab6a7cfec45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18454ffeb48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53a8cce0e40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1e776350046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PAUL K TØRRESSEN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 TØRRESSEN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K TØRRESSEN AS ble etablert [år] og holder til i Lindesnes.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 TØRRESSEN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 TØRRESSEN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 TØRRESSEN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110 913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111 445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569 180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573 168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 TØRRESSEN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KRISTIAN TØRRESSEN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 TØRRESSEN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Gjedelandsveien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4520 Lindesnes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923 814 922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PAUL K TØRRESSEN AS</a:t>
            </a:r>
          </a:p>
        </p:txBody>
      </p:sp>
    </p:spTree>
  </p:cSld>
  <p:clrMapOvr>
    <a:masterClrMapping xmlns:a="http://schemas.openxmlformats.org/drawingml/2006/main"/>
  </p:clrMapOvr>
</p:sld>
</file>