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fe84a276e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0afa10b714aad"/>
  </p:sldMasterIdLst>
  <p:sldIdLst>
    <p:sldId xmlns:r="http://schemas.openxmlformats.org/officeDocument/2006/relationships" id="256" r:id="R74260e7a35e04218"/>
    <p:sldId xmlns:r="http://schemas.openxmlformats.org/officeDocument/2006/relationships" id="257" r:id="R3e8bc09756fa4223"/>
    <p:sldId xmlns:r="http://schemas.openxmlformats.org/officeDocument/2006/relationships" id="258" r:id="R8c2bfc88779a454e"/>
    <p:sldId xmlns:r="http://schemas.openxmlformats.org/officeDocument/2006/relationships" id="259" r:id="R497fd862dff74f28"/>
    <p:sldId xmlns:r="http://schemas.openxmlformats.org/officeDocument/2006/relationships" id="260" r:id="R01549b31473e4d1c"/>
    <p:sldId xmlns:r="http://schemas.openxmlformats.org/officeDocument/2006/relationships" id="261" r:id="R1998ecc0e0fc474a"/>
    <p:sldId xmlns:r="http://schemas.openxmlformats.org/officeDocument/2006/relationships" id="262" r:id="Red6c8cdddcac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0afa10b714aad" /><Relationship Type="http://schemas.openxmlformats.org/officeDocument/2006/relationships/slide" Target="/ppt/slides/slide1.xml" Id="R74260e7a35e04218" /><Relationship Type="http://schemas.openxmlformats.org/officeDocument/2006/relationships/slide" Target="/ppt/slides/slide2.xml" Id="R3e8bc09756fa4223" /><Relationship Type="http://schemas.openxmlformats.org/officeDocument/2006/relationships/slide" Target="/ppt/slides/slide3.xml" Id="R8c2bfc88779a454e" /><Relationship Type="http://schemas.openxmlformats.org/officeDocument/2006/relationships/slide" Target="/ppt/slides/slide4.xml" Id="R497fd862dff74f28" /><Relationship Type="http://schemas.openxmlformats.org/officeDocument/2006/relationships/slide" Target="/ppt/slides/slide5.xml" Id="R01549b31473e4d1c" /><Relationship Type="http://schemas.openxmlformats.org/officeDocument/2006/relationships/slide" Target="/ppt/slides/slide6.xml" Id="R1998ecc0e0fc474a" /><Relationship Type="http://schemas.openxmlformats.org/officeDocument/2006/relationships/slide" Target="/ppt/slides/slide7.xml" Id="Red6c8cdddcac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dc741dd43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cbd0737c4ab4" /><Relationship Type="http://schemas.openxmlformats.org/officeDocument/2006/relationships/theme" Target="/ppt/slideMasters/theme/theme1.xml" Id="R8052989bb4d3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0cbd0737c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6be5afe4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fff279af7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5960025e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cdcf8b07d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b80b1c9b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bd4a8e699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a04120e7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EISMANN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EISMANN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EISMANN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EISMANN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EISMANN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EISMANN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26 458 756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10 083 916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EISMANN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EISMANN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EISMANN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923 816 410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EISMANN AS</a:t>
            </a:r>
          </a:p>
        </p:txBody>
      </p:sp>
    </p:spTree>
  </p:cSld>
  <p:clrMapOvr>
    <a:masterClrMapping xmlns:a="http://schemas.openxmlformats.org/drawingml/2006/main"/>
  </p:clrMapOvr>
</p:sld>
</file>