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db7b19220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6f6884543467a"/>
  </p:sldMasterIdLst>
  <p:sldIdLst>
    <p:sldId xmlns:r="http://schemas.openxmlformats.org/officeDocument/2006/relationships" id="256" r:id="R62c748f1c02a418a"/>
    <p:sldId xmlns:r="http://schemas.openxmlformats.org/officeDocument/2006/relationships" id="257" r:id="R9b0e67e4657847fe"/>
    <p:sldId xmlns:r="http://schemas.openxmlformats.org/officeDocument/2006/relationships" id="258" r:id="R53eca4124b1543ab"/>
    <p:sldId xmlns:r="http://schemas.openxmlformats.org/officeDocument/2006/relationships" id="259" r:id="R92b56153e9b44239"/>
    <p:sldId xmlns:r="http://schemas.openxmlformats.org/officeDocument/2006/relationships" id="260" r:id="R5f645c0307c54d7b"/>
    <p:sldId xmlns:r="http://schemas.openxmlformats.org/officeDocument/2006/relationships" id="261" r:id="R7a514e8aa94248ee"/>
    <p:sldId xmlns:r="http://schemas.openxmlformats.org/officeDocument/2006/relationships" id="262" r:id="Raecf988c7075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6f6884543467a" /><Relationship Type="http://schemas.openxmlformats.org/officeDocument/2006/relationships/slide" Target="/ppt/slides/slide1.xml" Id="R62c748f1c02a418a" /><Relationship Type="http://schemas.openxmlformats.org/officeDocument/2006/relationships/slide" Target="/ppt/slides/slide2.xml" Id="R9b0e67e4657847fe" /><Relationship Type="http://schemas.openxmlformats.org/officeDocument/2006/relationships/slide" Target="/ppt/slides/slide3.xml" Id="R53eca4124b1543ab" /><Relationship Type="http://schemas.openxmlformats.org/officeDocument/2006/relationships/slide" Target="/ppt/slides/slide4.xml" Id="R92b56153e9b44239" /><Relationship Type="http://schemas.openxmlformats.org/officeDocument/2006/relationships/slide" Target="/ppt/slides/slide5.xml" Id="R5f645c0307c54d7b" /><Relationship Type="http://schemas.openxmlformats.org/officeDocument/2006/relationships/slide" Target="/ppt/slides/slide6.xml" Id="R7a514e8aa94248ee" /><Relationship Type="http://schemas.openxmlformats.org/officeDocument/2006/relationships/slide" Target="/ppt/slides/slide7.xml" Id="Raecf988c7075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45df29641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a63863e74768" /><Relationship Type="http://schemas.openxmlformats.org/officeDocument/2006/relationships/theme" Target="/ppt/slideMasters/theme/theme1.xml" Id="Rd71fb828b90b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0a63863e7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9b9be758a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86fc582e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03237165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494f7be7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8950127b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95a2903d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6fa23bd5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408 985 993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418 405 095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HEDDA K 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923 817 905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