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d34bb6995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4511f86844868"/>
  </p:sldMasterIdLst>
  <p:sldIdLst>
    <p:sldId xmlns:r="http://schemas.openxmlformats.org/officeDocument/2006/relationships" id="256" r:id="Rcd20e46797e647d8"/>
    <p:sldId xmlns:r="http://schemas.openxmlformats.org/officeDocument/2006/relationships" id="257" r:id="Re9385c680377478d"/>
    <p:sldId xmlns:r="http://schemas.openxmlformats.org/officeDocument/2006/relationships" id="258" r:id="R9852b6e07751422f"/>
    <p:sldId xmlns:r="http://schemas.openxmlformats.org/officeDocument/2006/relationships" id="259" r:id="R6c37270fc5b445c8"/>
    <p:sldId xmlns:r="http://schemas.openxmlformats.org/officeDocument/2006/relationships" id="260" r:id="R497bb79117c44132"/>
    <p:sldId xmlns:r="http://schemas.openxmlformats.org/officeDocument/2006/relationships" id="261" r:id="R7bb5196c1f934ae0"/>
    <p:sldId xmlns:r="http://schemas.openxmlformats.org/officeDocument/2006/relationships" id="262" r:id="R21218ca2800e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4511f86844868" /><Relationship Type="http://schemas.openxmlformats.org/officeDocument/2006/relationships/slide" Target="/ppt/slides/slide1.xml" Id="Rcd20e46797e647d8" /><Relationship Type="http://schemas.openxmlformats.org/officeDocument/2006/relationships/slide" Target="/ppt/slides/slide2.xml" Id="Re9385c680377478d" /><Relationship Type="http://schemas.openxmlformats.org/officeDocument/2006/relationships/slide" Target="/ppt/slides/slide3.xml" Id="R9852b6e07751422f" /><Relationship Type="http://schemas.openxmlformats.org/officeDocument/2006/relationships/slide" Target="/ppt/slides/slide4.xml" Id="R6c37270fc5b445c8" /><Relationship Type="http://schemas.openxmlformats.org/officeDocument/2006/relationships/slide" Target="/ppt/slides/slide5.xml" Id="R497bb79117c44132" /><Relationship Type="http://schemas.openxmlformats.org/officeDocument/2006/relationships/slide" Target="/ppt/slides/slide6.xml" Id="R7bb5196c1f934ae0" /><Relationship Type="http://schemas.openxmlformats.org/officeDocument/2006/relationships/slide" Target="/ppt/slides/slide7.xml" Id="R21218ca2800e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020e59286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c269dfa94d7d" /><Relationship Type="http://schemas.openxmlformats.org/officeDocument/2006/relationships/theme" Target="/ppt/slideMasters/theme/theme1.xml" Id="R78cfc72d5dbc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bc269dfa9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db94e7f7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bed63b26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cda87a83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13863e19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6377675e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a50ff053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70f98eb2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404 807 738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405 145 771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IMRE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