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2677c552ddf4e7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901992fa1784295"/>
  </p:sldMasterIdLst>
  <p:sldIdLst>
    <p:sldId xmlns:r="http://schemas.openxmlformats.org/officeDocument/2006/relationships" id="256" r:id="R85e22877d5674cb0"/>
    <p:sldId xmlns:r="http://schemas.openxmlformats.org/officeDocument/2006/relationships" id="257" r:id="R8f11036367d74f8d"/>
    <p:sldId xmlns:r="http://schemas.openxmlformats.org/officeDocument/2006/relationships" id="258" r:id="R2f0ed4605b554871"/>
    <p:sldId xmlns:r="http://schemas.openxmlformats.org/officeDocument/2006/relationships" id="259" r:id="R052ce1a97eae4bef"/>
    <p:sldId xmlns:r="http://schemas.openxmlformats.org/officeDocument/2006/relationships" id="260" r:id="Rc290bec3a4984eb5"/>
    <p:sldId xmlns:r="http://schemas.openxmlformats.org/officeDocument/2006/relationships" id="261" r:id="R76b8700666b14f5f"/>
    <p:sldId xmlns:r="http://schemas.openxmlformats.org/officeDocument/2006/relationships" id="262" r:id="R9f71cd30f4f3448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01992fa1784295" /><Relationship Type="http://schemas.openxmlformats.org/officeDocument/2006/relationships/slide" Target="/ppt/slides/slide1.xml" Id="R85e22877d5674cb0" /><Relationship Type="http://schemas.openxmlformats.org/officeDocument/2006/relationships/slide" Target="/ppt/slides/slide2.xml" Id="R8f11036367d74f8d" /><Relationship Type="http://schemas.openxmlformats.org/officeDocument/2006/relationships/slide" Target="/ppt/slides/slide3.xml" Id="R2f0ed4605b554871" /><Relationship Type="http://schemas.openxmlformats.org/officeDocument/2006/relationships/slide" Target="/ppt/slides/slide4.xml" Id="R052ce1a97eae4bef" /><Relationship Type="http://schemas.openxmlformats.org/officeDocument/2006/relationships/slide" Target="/ppt/slides/slide5.xml" Id="Rc290bec3a4984eb5" /><Relationship Type="http://schemas.openxmlformats.org/officeDocument/2006/relationships/slide" Target="/ppt/slides/slide6.xml" Id="R76b8700666b14f5f" /><Relationship Type="http://schemas.openxmlformats.org/officeDocument/2006/relationships/slide" Target="/ppt/slides/slide7.xml" Id="R9f71cd30f4f3448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8ff278703f46b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62b77dd226400c" /><Relationship Type="http://schemas.openxmlformats.org/officeDocument/2006/relationships/theme" Target="/ppt/slideMasters/theme/theme1.xml" Id="Reff89a83582d431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c62b77dd226400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7f1d7b72d04e4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eac35f1fd940e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457e8d9c91492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d752ed225b40d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953d99f2774b7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35f3a454ca41c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485b27fa2543d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ANSI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ANSI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ANSI EIENDOM AS ble etablert [år] og holder til i Lørenskog.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ANSI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ANSI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ANSI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2022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16 672 908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1 866 326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1 077 067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715 145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13 313 097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ANSI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KAMRAN ANJUM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REHAN SIDDIQI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ANSI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Rødovre vei 17A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1474 Lørenskog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923 818 324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ANSI EIENDOM AS</a:t>
            </a:r>
          </a:p>
        </p:txBody>
      </p:sp>
    </p:spTree>
  </p:cSld>
  <p:clrMapOvr>
    <a:masterClrMapping xmlns:a="http://schemas.openxmlformats.org/drawingml/2006/main"/>
  </p:clrMapOvr>
</p:sld>
</file>